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bookmarkIdSeed="3">
  <p:sldMasterIdLst>
    <p:sldMasterId id="2147483649" r:id="rId4"/>
    <p:sldMasterId id="2147484099" r:id="rId5"/>
  </p:sldMasterIdLst>
  <p:notesMasterIdLst>
    <p:notesMasterId r:id="rId15"/>
  </p:notesMasterIdLst>
  <p:handoutMasterIdLst>
    <p:handoutMasterId r:id="rId16"/>
  </p:handoutMasterIdLst>
  <p:sldIdLst>
    <p:sldId id="291" r:id="rId6"/>
    <p:sldId id="260" r:id="rId7"/>
    <p:sldId id="257" r:id="rId8"/>
    <p:sldId id="372" r:id="rId9"/>
    <p:sldId id="288" r:id="rId10"/>
    <p:sldId id="371" r:id="rId11"/>
    <p:sldId id="373" r:id="rId12"/>
    <p:sldId id="283" r:id="rId13"/>
    <p:sldId id="368" r:id="rId14"/>
  </p:sldIdLst>
  <p:sldSz cx="10080625" cy="7559675"/>
  <p:notesSz cx="6938963" cy="9236075"/>
  <p:defaultTextStyle>
    <a:defPPr>
      <a:defRPr lang="en-GB"/>
    </a:defPPr>
    <a:lvl1pPr algn="l" defTabSz="449237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宋体" charset="-122"/>
        <a:cs typeface="+mn-cs"/>
      </a:defRPr>
    </a:lvl1pPr>
    <a:lvl2pPr marL="742907" indent="-285733" algn="l" defTabSz="449237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宋体" charset="-122"/>
        <a:cs typeface="+mn-cs"/>
      </a:defRPr>
    </a:lvl2pPr>
    <a:lvl3pPr marL="1142936" indent="-228587" algn="l" defTabSz="449237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宋体" charset="-122"/>
        <a:cs typeface="+mn-cs"/>
      </a:defRPr>
    </a:lvl3pPr>
    <a:lvl4pPr marL="1600108" indent="-228587" algn="l" defTabSz="449237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宋体" charset="-122"/>
        <a:cs typeface="+mn-cs"/>
      </a:defRPr>
    </a:lvl4pPr>
    <a:lvl5pPr marL="2057282" indent="-228587" algn="l" defTabSz="449237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宋体" charset="-122"/>
        <a:cs typeface="+mn-cs"/>
      </a:defRPr>
    </a:lvl5pPr>
    <a:lvl6pPr marL="2285869" algn="l" defTabSz="914349" rtl="0" eaLnBrk="1" latinLnBrk="0" hangingPunct="1">
      <a:defRPr kern="1200">
        <a:solidFill>
          <a:schemeClr val="bg1"/>
        </a:solidFill>
        <a:latin typeface="Arial" charset="0"/>
        <a:ea typeface="宋体" charset="-122"/>
        <a:cs typeface="+mn-cs"/>
      </a:defRPr>
    </a:lvl6pPr>
    <a:lvl7pPr marL="2743043" algn="l" defTabSz="914349" rtl="0" eaLnBrk="1" latinLnBrk="0" hangingPunct="1">
      <a:defRPr kern="1200">
        <a:solidFill>
          <a:schemeClr val="bg1"/>
        </a:solidFill>
        <a:latin typeface="Arial" charset="0"/>
        <a:ea typeface="宋体" charset="-122"/>
        <a:cs typeface="+mn-cs"/>
      </a:defRPr>
    </a:lvl7pPr>
    <a:lvl8pPr marL="3200218" algn="l" defTabSz="914349" rtl="0" eaLnBrk="1" latinLnBrk="0" hangingPunct="1">
      <a:defRPr kern="1200">
        <a:solidFill>
          <a:schemeClr val="bg1"/>
        </a:solidFill>
        <a:latin typeface="Arial" charset="0"/>
        <a:ea typeface="宋体" charset="-122"/>
        <a:cs typeface="+mn-cs"/>
      </a:defRPr>
    </a:lvl8pPr>
    <a:lvl9pPr marL="3657390" algn="l" defTabSz="914349" rtl="0" eaLnBrk="1" latinLnBrk="0" hangingPunct="1">
      <a:defRPr kern="1200">
        <a:solidFill>
          <a:schemeClr val="bg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7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565" userDrawn="1">
          <p15:clr>
            <a:srgbClr val="A4A3A4"/>
          </p15:clr>
        </p15:guide>
        <p15:guide id="2" pos="2110" userDrawn="1">
          <p15:clr>
            <a:srgbClr val="A4A3A4"/>
          </p15:clr>
        </p15:guide>
        <p15:guide id="3" orient="horz" pos="2488" userDrawn="1">
          <p15:clr>
            <a:srgbClr val="A4A3A4"/>
          </p15:clr>
        </p15:guide>
        <p15:guide id="4" pos="198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Bayliss" initials="CB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A3A3"/>
    <a:srgbClr val="000E14"/>
    <a:srgbClr val="454545"/>
    <a:srgbClr val="00A400"/>
    <a:srgbClr val="00A300"/>
    <a:srgbClr val="109C29"/>
    <a:srgbClr val="000000"/>
    <a:srgbClr val="595959"/>
    <a:srgbClr val="3C3A36"/>
    <a:srgbClr val="FFF4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6EF4C9-D450-4CAA-8249-C21DC3C4254B}" v="11" dt="2022-02-11T15:35:46.8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6" d="100"/>
          <a:sy n="96" d="100"/>
        </p:scale>
        <p:origin x="1230" y="78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565"/>
        <p:guide pos="2110"/>
        <p:guide orient="horz" pos="2488"/>
        <p:guide pos="198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rnelle Nunez" userId="S::nunez@international-aluminium.org::ff7ffe09-2c24-4c20-9e3e-fadeec7665d0" providerId="AD" clId="Web-{D922C7FF-24AA-1179-0A95-26691C8FA98A}"/>
    <pc:docChg chg="modSld">
      <pc:chgData name="Pernelle Nunez" userId="S::nunez@international-aluminium.org::ff7ffe09-2c24-4c20-9e3e-fadeec7665d0" providerId="AD" clId="Web-{D922C7FF-24AA-1179-0A95-26691C8FA98A}" dt="2022-02-08T13:13:21.778" v="4" actId="1076"/>
      <pc:docMkLst>
        <pc:docMk/>
      </pc:docMkLst>
      <pc:sldChg chg="addSp delSp modSp">
        <pc:chgData name="Pernelle Nunez" userId="S::nunez@international-aluminium.org::ff7ffe09-2c24-4c20-9e3e-fadeec7665d0" providerId="AD" clId="Web-{D922C7FF-24AA-1179-0A95-26691C8FA98A}" dt="2022-02-08T13:13:21.778" v="4" actId="1076"/>
        <pc:sldMkLst>
          <pc:docMk/>
          <pc:sldMk cId="2569512925" sldId="283"/>
        </pc:sldMkLst>
        <pc:picChg chg="add mod">
          <ac:chgData name="Pernelle Nunez" userId="S::nunez@international-aluminium.org::ff7ffe09-2c24-4c20-9e3e-fadeec7665d0" providerId="AD" clId="Web-{D922C7FF-24AA-1179-0A95-26691C8FA98A}" dt="2022-02-08T13:13:21.778" v="4" actId="1076"/>
          <ac:picMkLst>
            <pc:docMk/>
            <pc:sldMk cId="2569512925" sldId="283"/>
            <ac:picMk id="3" creationId="{943439F2-F098-4512-8E85-55E7A3EE90B6}"/>
          </ac:picMkLst>
        </pc:picChg>
        <pc:picChg chg="del">
          <ac:chgData name="Pernelle Nunez" userId="S::nunez@international-aluminium.org::ff7ffe09-2c24-4c20-9e3e-fadeec7665d0" providerId="AD" clId="Web-{D922C7FF-24AA-1179-0A95-26691C8FA98A}" dt="2022-02-08T13:12:45.495" v="0"/>
          <ac:picMkLst>
            <pc:docMk/>
            <pc:sldMk cId="2569512925" sldId="283"/>
            <ac:picMk id="1036" creationId="{2807DA16-913D-4BDA-AFB5-6A4316946036}"/>
          </ac:picMkLst>
        </pc:picChg>
      </pc:sldChg>
    </pc:docChg>
  </pc:docChgLst>
  <pc:docChgLst>
    <pc:chgData name="Pernelle Nunez" userId="S::nunez@international-aluminium.org::ff7ffe09-2c24-4c20-9e3e-fadeec7665d0" providerId="AD" clId="Web-{4DC86D11-623C-9442-B870-DCE72C970236}"/>
    <pc:docChg chg="modSld">
      <pc:chgData name="Pernelle Nunez" userId="S::nunez@international-aluminium.org::ff7ffe09-2c24-4c20-9e3e-fadeec7665d0" providerId="AD" clId="Web-{4DC86D11-623C-9442-B870-DCE72C970236}" dt="2022-01-21T10:59:13.421" v="3" actId="14100"/>
      <pc:docMkLst>
        <pc:docMk/>
      </pc:docMkLst>
      <pc:sldChg chg="addSp modSp">
        <pc:chgData name="Pernelle Nunez" userId="S::nunez@international-aluminium.org::ff7ffe09-2c24-4c20-9e3e-fadeec7665d0" providerId="AD" clId="Web-{4DC86D11-623C-9442-B870-DCE72C970236}" dt="2022-01-21T10:59:13.421" v="3" actId="14100"/>
        <pc:sldMkLst>
          <pc:docMk/>
          <pc:sldMk cId="2758124791" sldId="291"/>
        </pc:sldMkLst>
        <pc:picChg chg="add mod">
          <ac:chgData name="Pernelle Nunez" userId="S::nunez@international-aluminium.org::ff7ffe09-2c24-4c20-9e3e-fadeec7665d0" providerId="AD" clId="Web-{4DC86D11-623C-9442-B870-DCE72C970236}" dt="2022-01-21T10:59:13.421" v="3" actId="14100"/>
          <ac:picMkLst>
            <pc:docMk/>
            <pc:sldMk cId="2758124791" sldId="291"/>
            <ac:picMk id="2" creationId="{360F15AF-8F3E-4D76-A524-3746E00580A2}"/>
          </ac:picMkLst>
        </pc:picChg>
      </pc:sldChg>
    </pc:docChg>
  </pc:docChgLst>
  <pc:docChgLst>
    <pc:chgData name="Pernelle Nunez" userId="ff7ffe09-2c24-4c20-9e3e-fadeec7665d0" providerId="ADAL" clId="{9E6EF4C9-D450-4CAA-8249-C21DC3C4254B}"/>
    <pc:docChg chg="custSel modSld">
      <pc:chgData name="Pernelle Nunez" userId="ff7ffe09-2c24-4c20-9e3e-fadeec7665d0" providerId="ADAL" clId="{9E6EF4C9-D450-4CAA-8249-C21DC3C4254B}" dt="2022-02-11T15:39:13.228" v="52" actId="1076"/>
      <pc:docMkLst>
        <pc:docMk/>
      </pc:docMkLst>
      <pc:sldChg chg="modSp">
        <pc:chgData name="Pernelle Nunez" userId="ff7ffe09-2c24-4c20-9e3e-fadeec7665d0" providerId="ADAL" clId="{9E6EF4C9-D450-4CAA-8249-C21DC3C4254B}" dt="2022-02-11T15:31:12.006" v="9" actId="1076"/>
        <pc:sldMkLst>
          <pc:docMk/>
          <pc:sldMk cId="2569512925" sldId="283"/>
        </pc:sldMkLst>
        <pc:picChg chg="mod">
          <ac:chgData name="Pernelle Nunez" userId="ff7ffe09-2c24-4c20-9e3e-fadeec7665d0" providerId="ADAL" clId="{9E6EF4C9-D450-4CAA-8249-C21DC3C4254B}" dt="2022-02-11T15:31:12.006" v="9" actId="1076"/>
          <ac:picMkLst>
            <pc:docMk/>
            <pc:sldMk cId="2569512925" sldId="283"/>
            <ac:picMk id="1028" creationId="{378FE2F0-7C59-400E-A69F-1D5A26E612F1}"/>
          </ac:picMkLst>
        </pc:picChg>
        <pc:picChg chg="mod">
          <ac:chgData name="Pernelle Nunez" userId="ff7ffe09-2c24-4c20-9e3e-fadeec7665d0" providerId="ADAL" clId="{9E6EF4C9-D450-4CAA-8249-C21DC3C4254B}" dt="2022-02-11T15:31:08.109" v="8" actId="1076"/>
          <ac:picMkLst>
            <pc:docMk/>
            <pc:sldMk cId="2569512925" sldId="283"/>
            <ac:picMk id="1038" creationId="{7276DB59-E897-482E-ADFE-9655A38D7249}"/>
          </ac:picMkLst>
        </pc:picChg>
        <pc:picChg chg="mod">
          <ac:chgData name="Pernelle Nunez" userId="ff7ffe09-2c24-4c20-9e3e-fadeec7665d0" providerId="ADAL" clId="{9E6EF4C9-D450-4CAA-8249-C21DC3C4254B}" dt="2022-02-11T15:31:05.381" v="7" actId="1076"/>
          <ac:picMkLst>
            <pc:docMk/>
            <pc:sldMk cId="2569512925" sldId="283"/>
            <ac:picMk id="1040" creationId="{F8462F48-DC41-4E84-AF10-10A82848CF3B}"/>
          </ac:picMkLst>
        </pc:picChg>
      </pc:sldChg>
      <pc:sldChg chg="modSp mod">
        <pc:chgData name="Pernelle Nunez" userId="ff7ffe09-2c24-4c20-9e3e-fadeec7665d0" providerId="ADAL" clId="{9E6EF4C9-D450-4CAA-8249-C21DC3C4254B}" dt="2022-02-11T15:30:00.294" v="1" actId="6549"/>
        <pc:sldMkLst>
          <pc:docMk/>
          <pc:sldMk cId="2758124791" sldId="291"/>
        </pc:sldMkLst>
        <pc:spChg chg="mod">
          <ac:chgData name="Pernelle Nunez" userId="ff7ffe09-2c24-4c20-9e3e-fadeec7665d0" providerId="ADAL" clId="{9E6EF4C9-D450-4CAA-8249-C21DC3C4254B}" dt="2022-02-11T15:30:00.294" v="1" actId="6549"/>
          <ac:spMkLst>
            <pc:docMk/>
            <pc:sldMk cId="2758124791" sldId="291"/>
            <ac:spMk id="6" creationId="{23D1C89C-F653-4D1E-A568-D51064AC795A}"/>
          </ac:spMkLst>
        </pc:spChg>
      </pc:sldChg>
      <pc:sldChg chg="addSp delSp modSp mod">
        <pc:chgData name="Pernelle Nunez" userId="ff7ffe09-2c24-4c20-9e3e-fadeec7665d0" providerId="ADAL" clId="{9E6EF4C9-D450-4CAA-8249-C21DC3C4254B}" dt="2022-02-11T15:39:13.228" v="52" actId="1076"/>
        <pc:sldMkLst>
          <pc:docMk/>
          <pc:sldMk cId="767968515" sldId="368"/>
        </pc:sldMkLst>
        <pc:spChg chg="mod">
          <ac:chgData name="Pernelle Nunez" userId="ff7ffe09-2c24-4c20-9e3e-fadeec7665d0" providerId="ADAL" clId="{9E6EF4C9-D450-4CAA-8249-C21DC3C4254B}" dt="2022-02-11T15:31:45.644" v="37" actId="20577"/>
          <ac:spMkLst>
            <pc:docMk/>
            <pc:sldMk cId="767968515" sldId="368"/>
            <ac:spMk id="3" creationId="{00000000-0000-0000-0000-000000000000}"/>
          </ac:spMkLst>
        </pc:spChg>
        <pc:picChg chg="add mod">
          <ac:chgData name="Pernelle Nunez" userId="ff7ffe09-2c24-4c20-9e3e-fadeec7665d0" providerId="ADAL" clId="{9E6EF4C9-D450-4CAA-8249-C21DC3C4254B}" dt="2022-02-11T15:39:13.228" v="52" actId="1076"/>
          <ac:picMkLst>
            <pc:docMk/>
            <pc:sldMk cId="767968515" sldId="368"/>
            <ac:picMk id="5" creationId="{FA1DB946-A5AC-44AF-A168-4F225C63524C}"/>
          </ac:picMkLst>
        </pc:picChg>
        <pc:picChg chg="del">
          <ac:chgData name="Pernelle Nunez" userId="ff7ffe09-2c24-4c20-9e3e-fadeec7665d0" providerId="ADAL" clId="{9E6EF4C9-D450-4CAA-8249-C21DC3C4254B}" dt="2022-02-11T15:31:50.746" v="38" actId="478"/>
          <ac:picMkLst>
            <pc:docMk/>
            <pc:sldMk cId="767968515" sldId="368"/>
            <ac:picMk id="7" creationId="{B37F5006-8E8A-4DCA-A2B1-EE9E7EF5C292}"/>
          </ac:picMkLst>
        </pc:picChg>
      </pc:sldChg>
      <pc:sldChg chg="addSp delSp modSp mod">
        <pc:chgData name="Pernelle Nunez" userId="ff7ffe09-2c24-4c20-9e3e-fadeec7665d0" providerId="ADAL" clId="{9E6EF4C9-D450-4CAA-8249-C21DC3C4254B}" dt="2022-02-11T15:35:51.978" v="48" actId="20577"/>
        <pc:sldMkLst>
          <pc:docMk/>
          <pc:sldMk cId="2481961649" sldId="372"/>
        </pc:sldMkLst>
        <pc:spChg chg="mod">
          <ac:chgData name="Pernelle Nunez" userId="ff7ffe09-2c24-4c20-9e3e-fadeec7665d0" providerId="ADAL" clId="{9E6EF4C9-D450-4CAA-8249-C21DC3C4254B}" dt="2022-02-11T15:30:23.439" v="5" actId="20577"/>
          <ac:spMkLst>
            <pc:docMk/>
            <pc:sldMk cId="2481961649" sldId="372"/>
            <ac:spMk id="2" creationId="{9741839A-0112-47DA-A140-C6991B0F1CD2}"/>
          </ac:spMkLst>
        </pc:spChg>
        <pc:spChg chg="mod">
          <ac:chgData name="Pernelle Nunez" userId="ff7ffe09-2c24-4c20-9e3e-fadeec7665d0" providerId="ADAL" clId="{9E6EF4C9-D450-4CAA-8249-C21DC3C4254B}" dt="2022-02-11T15:35:51.978" v="48" actId="20577"/>
          <ac:spMkLst>
            <pc:docMk/>
            <pc:sldMk cId="2481961649" sldId="372"/>
            <ac:spMk id="5" creationId="{0B544315-8E15-456E-9BAA-620173894D30}"/>
          </ac:spMkLst>
        </pc:spChg>
        <pc:graphicFrameChg chg="del">
          <ac:chgData name="Pernelle Nunez" userId="ff7ffe09-2c24-4c20-9e3e-fadeec7665d0" providerId="ADAL" clId="{9E6EF4C9-D450-4CAA-8249-C21DC3C4254B}" dt="2022-02-11T15:30:25.235" v="6" actId="478"/>
          <ac:graphicFrameMkLst>
            <pc:docMk/>
            <pc:sldMk cId="2481961649" sldId="372"/>
            <ac:graphicFrameMk id="4" creationId="{67A5BAEF-BC75-497A-96F2-C71C39FC0520}"/>
          </ac:graphicFrameMkLst>
        </pc:graphicFrameChg>
        <pc:graphicFrameChg chg="add mod">
          <ac:chgData name="Pernelle Nunez" userId="ff7ffe09-2c24-4c20-9e3e-fadeec7665d0" providerId="ADAL" clId="{9E6EF4C9-D450-4CAA-8249-C21DC3C4254B}" dt="2022-02-11T15:35:46.827" v="47" actId="255"/>
          <ac:graphicFrameMkLst>
            <pc:docMk/>
            <pc:sldMk cId="2481961649" sldId="372"/>
            <ac:graphicFrameMk id="7" creationId="{67A5BAEF-BC75-497A-96F2-C71C39FC0520}"/>
          </ac:graphicFrameMkLst>
        </pc:graphicFrameChg>
        <pc:picChg chg="add del mod">
          <ac:chgData name="Pernelle Nunez" userId="ff7ffe09-2c24-4c20-9e3e-fadeec7665d0" providerId="ADAL" clId="{9E6EF4C9-D450-4CAA-8249-C21DC3C4254B}" dt="2022-02-11T15:34:46.114" v="42" actId="478"/>
          <ac:picMkLst>
            <pc:docMk/>
            <pc:sldMk cId="2481961649" sldId="372"/>
            <ac:picMk id="1025" creationId="{042B517C-F871-40B7-A631-9ED69F88AEF1}"/>
          </ac:picMkLst>
        </pc:picChg>
      </pc:sldChg>
    </pc:docChg>
  </pc:docChgLst>
  <pc:docChgLst>
    <pc:chgData clId="Web-{4DC86D11-623C-9442-B870-DCE72C970236}"/>
    <pc:docChg chg="modSld">
      <pc:chgData name="" userId="" providerId="" clId="Web-{4DC86D11-623C-9442-B870-DCE72C970236}" dt="2022-01-21T10:58:21.373" v="0"/>
      <pc:docMkLst>
        <pc:docMk/>
      </pc:docMkLst>
      <pc:sldChg chg="delSp">
        <pc:chgData name="" userId="" providerId="" clId="Web-{4DC86D11-623C-9442-B870-DCE72C970236}" dt="2022-01-21T10:58:21.373" v="0"/>
        <pc:sldMkLst>
          <pc:docMk/>
          <pc:sldMk cId="2758124791" sldId="291"/>
        </pc:sldMkLst>
        <pc:picChg chg="del">
          <ac:chgData name="" userId="" providerId="" clId="Web-{4DC86D11-623C-9442-B870-DCE72C970236}" dt="2022-01-21T10:58:21.373" v="0"/>
          <ac:picMkLst>
            <pc:docMk/>
            <pc:sldMk cId="2758124791" sldId="291"/>
            <ac:picMk id="4" creationId="{ADCE7C0F-3D92-4CFA-8218-A3D2767A619B}"/>
          </ac:picMkLst>
        </pc:picChg>
      </pc:sldChg>
    </pc:docChg>
  </pc:docChgLst>
  <pc:docChgLst>
    <pc:chgData name="Pernelle Nunez" userId="ff7ffe09-2c24-4c20-9e3e-fadeec7665d0" providerId="ADAL" clId="{28A5B59A-0E73-4F7D-BE00-2B5AE68FA4B0}"/>
    <pc:docChg chg="custSel addSld delSld modSld sldOrd modMainMaster">
      <pc:chgData name="Pernelle Nunez" userId="ff7ffe09-2c24-4c20-9e3e-fadeec7665d0" providerId="ADAL" clId="{28A5B59A-0E73-4F7D-BE00-2B5AE68FA4B0}" dt="2022-01-17T16:02:35.958" v="1329" actId="14100"/>
      <pc:docMkLst>
        <pc:docMk/>
      </pc:docMkLst>
      <pc:sldChg chg="addSp delSp modSp mod">
        <pc:chgData name="Pernelle Nunez" userId="ff7ffe09-2c24-4c20-9e3e-fadeec7665d0" providerId="ADAL" clId="{28A5B59A-0E73-4F7D-BE00-2B5AE68FA4B0}" dt="2022-01-17T14:57:15.818" v="1313" actId="20577"/>
        <pc:sldMkLst>
          <pc:docMk/>
          <pc:sldMk cId="2420394922" sldId="257"/>
        </pc:sldMkLst>
        <pc:spChg chg="add del mod">
          <ac:chgData name="Pernelle Nunez" userId="ff7ffe09-2c24-4c20-9e3e-fadeec7665d0" providerId="ADAL" clId="{28A5B59A-0E73-4F7D-BE00-2B5AE68FA4B0}" dt="2022-01-17T13:57:16.486" v="139" actId="478"/>
          <ac:spMkLst>
            <pc:docMk/>
            <pc:sldMk cId="2420394922" sldId="257"/>
            <ac:spMk id="2" creationId="{00000000-0000-0000-0000-000000000000}"/>
          </ac:spMkLst>
        </pc:spChg>
        <pc:spChg chg="mod">
          <ac:chgData name="Pernelle Nunez" userId="ff7ffe09-2c24-4c20-9e3e-fadeec7665d0" providerId="ADAL" clId="{28A5B59A-0E73-4F7D-BE00-2B5AE68FA4B0}" dt="2022-01-17T14:25:43.801" v="1132" actId="404"/>
          <ac:spMkLst>
            <pc:docMk/>
            <pc:sldMk cId="2420394922" sldId="257"/>
            <ac:spMk id="3" creationId="{00000000-0000-0000-0000-000000000000}"/>
          </ac:spMkLst>
        </pc:spChg>
        <pc:spChg chg="add del mod">
          <ac:chgData name="Pernelle Nunez" userId="ff7ffe09-2c24-4c20-9e3e-fadeec7665d0" providerId="ADAL" clId="{28A5B59A-0E73-4F7D-BE00-2B5AE68FA4B0}" dt="2022-01-17T13:57:16.486" v="139" actId="478"/>
          <ac:spMkLst>
            <pc:docMk/>
            <pc:sldMk cId="2420394922" sldId="257"/>
            <ac:spMk id="5" creationId="{DD319B02-5982-4B8D-AC0E-0A31990F4D38}"/>
          </ac:spMkLst>
        </pc:spChg>
        <pc:spChg chg="add mod">
          <ac:chgData name="Pernelle Nunez" userId="ff7ffe09-2c24-4c20-9e3e-fadeec7665d0" providerId="ADAL" clId="{28A5B59A-0E73-4F7D-BE00-2B5AE68FA4B0}" dt="2022-01-17T14:57:15.818" v="1313" actId="20577"/>
          <ac:spMkLst>
            <pc:docMk/>
            <pc:sldMk cId="2420394922" sldId="257"/>
            <ac:spMk id="10" creationId="{D0EC488E-B5B2-4EB0-9BC1-DC8754841265}"/>
          </ac:spMkLst>
        </pc:spChg>
        <pc:picChg chg="add del">
          <ac:chgData name="Pernelle Nunez" userId="ff7ffe09-2c24-4c20-9e3e-fadeec7665d0" providerId="ADAL" clId="{28A5B59A-0E73-4F7D-BE00-2B5AE68FA4B0}" dt="2022-01-17T13:57:21.880" v="140" actId="478"/>
          <ac:picMkLst>
            <pc:docMk/>
            <pc:sldMk cId="2420394922" sldId="257"/>
            <ac:picMk id="4" creationId="{00000000-0000-0000-0000-000000000000}"/>
          </ac:picMkLst>
        </pc:picChg>
        <pc:picChg chg="add del">
          <ac:chgData name="Pernelle Nunez" userId="ff7ffe09-2c24-4c20-9e3e-fadeec7665d0" providerId="ADAL" clId="{28A5B59A-0E73-4F7D-BE00-2B5AE68FA4B0}" dt="2022-01-17T13:57:22.829" v="141" actId="478"/>
          <ac:picMkLst>
            <pc:docMk/>
            <pc:sldMk cId="2420394922" sldId="257"/>
            <ac:picMk id="6" creationId="{2E3F2FDF-7BC3-4A47-A6D1-92834EB4A640}"/>
          </ac:picMkLst>
        </pc:picChg>
        <pc:picChg chg="add del">
          <ac:chgData name="Pernelle Nunez" userId="ff7ffe09-2c24-4c20-9e3e-fadeec7665d0" providerId="ADAL" clId="{28A5B59A-0E73-4F7D-BE00-2B5AE68FA4B0}" dt="2022-01-17T13:57:21.880" v="140" actId="478"/>
          <ac:picMkLst>
            <pc:docMk/>
            <pc:sldMk cId="2420394922" sldId="257"/>
            <ac:picMk id="7" creationId="{3219FA3C-E40C-4A33-BD4C-FBBA2D4F3CF2}"/>
          </ac:picMkLst>
        </pc:picChg>
        <pc:picChg chg="add del">
          <ac:chgData name="Pernelle Nunez" userId="ff7ffe09-2c24-4c20-9e3e-fadeec7665d0" providerId="ADAL" clId="{28A5B59A-0E73-4F7D-BE00-2B5AE68FA4B0}" dt="2022-01-17T13:57:21.880" v="140" actId="478"/>
          <ac:picMkLst>
            <pc:docMk/>
            <pc:sldMk cId="2420394922" sldId="257"/>
            <ac:picMk id="8" creationId="{3B97AC9F-704B-4249-9F35-E7B6FB8A0BCD}"/>
          </ac:picMkLst>
        </pc:picChg>
        <pc:picChg chg="add mod">
          <ac:chgData name="Pernelle Nunez" userId="ff7ffe09-2c24-4c20-9e3e-fadeec7665d0" providerId="ADAL" clId="{28A5B59A-0E73-4F7D-BE00-2B5AE68FA4B0}" dt="2022-01-17T13:57:28.185" v="144" actId="1076"/>
          <ac:picMkLst>
            <pc:docMk/>
            <pc:sldMk cId="2420394922" sldId="257"/>
            <ac:picMk id="9" creationId="{78D6FDF4-3A9C-45D0-97C1-FED73354C585}"/>
          </ac:picMkLst>
        </pc:picChg>
      </pc:sldChg>
      <pc:sldChg chg="addSp delSp modSp mod ord">
        <pc:chgData name="Pernelle Nunez" userId="ff7ffe09-2c24-4c20-9e3e-fadeec7665d0" providerId="ADAL" clId="{28A5B59A-0E73-4F7D-BE00-2B5AE68FA4B0}" dt="2022-01-17T14:07:27.592" v="730" actId="20577"/>
        <pc:sldMkLst>
          <pc:docMk/>
          <pc:sldMk cId="2462686679" sldId="260"/>
        </pc:sldMkLst>
        <pc:spChg chg="mod">
          <ac:chgData name="Pernelle Nunez" userId="ff7ffe09-2c24-4c20-9e3e-fadeec7665d0" providerId="ADAL" clId="{28A5B59A-0E73-4F7D-BE00-2B5AE68FA4B0}" dt="2022-01-17T13:55:35.762" v="116" actId="20577"/>
          <ac:spMkLst>
            <pc:docMk/>
            <pc:sldMk cId="2462686679" sldId="260"/>
            <ac:spMk id="2" creationId="{00000000-0000-0000-0000-000000000000}"/>
          </ac:spMkLst>
        </pc:spChg>
        <pc:spChg chg="add mod">
          <ac:chgData name="Pernelle Nunez" userId="ff7ffe09-2c24-4c20-9e3e-fadeec7665d0" providerId="ADAL" clId="{28A5B59A-0E73-4F7D-BE00-2B5AE68FA4B0}" dt="2022-01-17T14:07:27.592" v="730" actId="20577"/>
          <ac:spMkLst>
            <pc:docMk/>
            <pc:sldMk cId="2462686679" sldId="260"/>
            <ac:spMk id="4" creationId="{F59F0963-4C69-4632-BD1D-D6EC160C308D}"/>
          </ac:spMkLst>
        </pc:spChg>
        <pc:picChg chg="del">
          <ac:chgData name="Pernelle Nunez" userId="ff7ffe09-2c24-4c20-9e3e-fadeec7665d0" providerId="ADAL" clId="{28A5B59A-0E73-4F7D-BE00-2B5AE68FA4B0}" dt="2022-01-17T13:52:21.548" v="57" actId="478"/>
          <ac:picMkLst>
            <pc:docMk/>
            <pc:sldMk cId="2462686679" sldId="260"/>
            <ac:picMk id="11" creationId="{514F27CB-4DE5-448C-A756-F052C57744DA}"/>
          </ac:picMkLst>
        </pc:picChg>
      </pc:sldChg>
      <pc:sldChg chg="addSp delSp modSp mod">
        <pc:chgData name="Pernelle Nunez" userId="ff7ffe09-2c24-4c20-9e3e-fadeec7665d0" providerId="ADAL" clId="{28A5B59A-0E73-4F7D-BE00-2B5AE68FA4B0}" dt="2022-01-17T16:02:35.958" v="1329" actId="14100"/>
        <pc:sldMkLst>
          <pc:docMk/>
          <pc:sldMk cId="2569512925" sldId="283"/>
        </pc:sldMkLst>
        <pc:spChg chg="mod">
          <ac:chgData name="Pernelle Nunez" userId="ff7ffe09-2c24-4c20-9e3e-fadeec7665d0" providerId="ADAL" clId="{28A5B59A-0E73-4F7D-BE00-2B5AE68FA4B0}" dt="2022-01-17T14:22:36.081" v="1031" actId="1035"/>
          <ac:spMkLst>
            <pc:docMk/>
            <pc:sldMk cId="2569512925" sldId="283"/>
            <ac:spMk id="2" creationId="{00000000-0000-0000-0000-000000000000}"/>
          </ac:spMkLst>
        </pc:spChg>
        <pc:spChg chg="del">
          <ac:chgData name="Pernelle Nunez" userId="ff7ffe09-2c24-4c20-9e3e-fadeec7665d0" providerId="ADAL" clId="{28A5B59A-0E73-4F7D-BE00-2B5AE68FA4B0}" dt="2022-01-17T13:53:46.375" v="67" actId="478"/>
          <ac:spMkLst>
            <pc:docMk/>
            <pc:sldMk cId="2569512925" sldId="283"/>
            <ac:spMk id="3" creationId="{00000000-0000-0000-0000-000000000000}"/>
          </ac:spMkLst>
        </pc:spChg>
        <pc:spChg chg="add del mod">
          <ac:chgData name="Pernelle Nunez" userId="ff7ffe09-2c24-4c20-9e3e-fadeec7665d0" providerId="ADAL" clId="{28A5B59A-0E73-4F7D-BE00-2B5AE68FA4B0}" dt="2022-01-17T13:54:07.270" v="71" actId="478"/>
          <ac:spMkLst>
            <pc:docMk/>
            <pc:sldMk cId="2569512925" sldId="283"/>
            <ac:spMk id="5" creationId="{992ABCB9-BCA1-4EF0-BB6F-5001866550AE}"/>
          </ac:spMkLst>
        </pc:spChg>
        <pc:spChg chg="add mod">
          <ac:chgData name="Pernelle Nunez" userId="ff7ffe09-2c24-4c20-9e3e-fadeec7665d0" providerId="ADAL" clId="{28A5B59A-0E73-4F7D-BE00-2B5AE68FA4B0}" dt="2022-01-17T14:18:42.759" v="972" actId="1076"/>
          <ac:spMkLst>
            <pc:docMk/>
            <pc:sldMk cId="2569512925" sldId="283"/>
            <ac:spMk id="9" creationId="{A72D7198-D83C-4E43-A855-C320DE1B47DF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10" creationId="{141C3F55-5A29-44EF-833A-B6BD78A294A0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11" creationId="{EBD9840B-AC00-47D7-BC46-F3DB24043504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12" creationId="{328FD1DA-6969-477D-A501-40F3EA64B53D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13" creationId="{4E7D200D-FF0E-45C6-8CD1-99E5AF8AD55B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14" creationId="{3659285B-273E-4BDA-99BC-48D083C650E2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15" creationId="{4061994E-0371-4AEE-86EF-B002787F2BA5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16" creationId="{75AAD870-A342-4C03-BCA1-9E1453BA1160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17" creationId="{E8DFE531-C4C9-403F-AC10-3FA891A11355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18" creationId="{7A9C4238-6577-435D-9584-5B64D5FA34B5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19" creationId="{E34E1E18-D58B-4E6E-BE32-CD1CD1BAFA16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20" creationId="{13B58E0B-03D6-4520-8300-55A20751684E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21" creationId="{D4B9C777-B597-41CC-87B6-C8ECF1B3EEDE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22" creationId="{405F09A5-7C84-4219-8F8C-A793F933682B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23" creationId="{E29C6463-D14E-43F9-B595-46408C3DB308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24" creationId="{970DDC1B-1676-4C22-8253-BD9C9729048E}"/>
          </ac:spMkLst>
        </pc:spChg>
        <pc:spChg chg="add del mod">
          <ac:chgData name="Pernelle Nunez" userId="ff7ffe09-2c24-4c20-9e3e-fadeec7665d0" providerId="ADAL" clId="{28A5B59A-0E73-4F7D-BE00-2B5AE68FA4B0}" dt="2022-01-17T14:18:15.254" v="963" actId="478"/>
          <ac:spMkLst>
            <pc:docMk/>
            <pc:sldMk cId="2569512925" sldId="283"/>
            <ac:spMk id="27" creationId="{E75FA657-E9B2-47A3-8CF7-3DA8C55DE8E5}"/>
          </ac:spMkLst>
        </pc:spChg>
        <pc:spChg chg="add del mod">
          <ac:chgData name="Pernelle Nunez" userId="ff7ffe09-2c24-4c20-9e3e-fadeec7665d0" providerId="ADAL" clId="{28A5B59A-0E73-4F7D-BE00-2B5AE68FA4B0}" dt="2022-01-17T14:17:52.947" v="953" actId="478"/>
          <ac:spMkLst>
            <pc:docMk/>
            <pc:sldMk cId="2569512925" sldId="283"/>
            <ac:spMk id="29" creationId="{ED0BB3DF-4907-4D32-92B2-C7233F9FF4D0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30" creationId="{ADF32B6F-7614-43FE-ADB7-70D09B5ABFC4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32" creationId="{7A774F27-15F2-4DBD-8495-7E1F79310E4A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33" creationId="{4C400754-D056-4035-8D70-F5AA898A8849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34" creationId="{D4CB0BEE-EACA-41FD-8094-24EF885DEAAE}"/>
          </ac:spMkLst>
        </pc:spChg>
        <pc:spChg chg="add del mod">
          <ac:chgData name="Pernelle Nunez" userId="ff7ffe09-2c24-4c20-9e3e-fadeec7665d0" providerId="ADAL" clId="{28A5B59A-0E73-4F7D-BE00-2B5AE68FA4B0}" dt="2022-01-17T14:18:19.303" v="965" actId="478"/>
          <ac:spMkLst>
            <pc:docMk/>
            <pc:sldMk cId="2569512925" sldId="283"/>
            <ac:spMk id="35" creationId="{75164244-865B-42AE-BDEB-1037D0B22FF7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36" creationId="{1EC20475-0AA5-4CFB-85AF-786DE062CA21}"/>
          </ac:spMkLst>
        </pc:spChg>
        <pc:spChg chg="add del mod">
          <ac:chgData name="Pernelle Nunez" userId="ff7ffe09-2c24-4c20-9e3e-fadeec7665d0" providerId="ADAL" clId="{28A5B59A-0E73-4F7D-BE00-2B5AE68FA4B0}" dt="2022-01-17T14:17:55.458" v="955" actId="478"/>
          <ac:spMkLst>
            <pc:docMk/>
            <pc:sldMk cId="2569512925" sldId="283"/>
            <ac:spMk id="37" creationId="{80E4FF96-E8AD-4EE2-BB2E-6C5689DD1C93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38" creationId="{28B6A3E0-0556-4097-A9BF-B743CD114931}"/>
          </ac:spMkLst>
        </pc:spChg>
        <pc:spChg chg="add del mod">
          <ac:chgData name="Pernelle Nunez" userId="ff7ffe09-2c24-4c20-9e3e-fadeec7665d0" providerId="ADAL" clId="{28A5B59A-0E73-4F7D-BE00-2B5AE68FA4B0}" dt="2022-01-17T14:17:54.043" v="954" actId="478"/>
          <ac:spMkLst>
            <pc:docMk/>
            <pc:sldMk cId="2569512925" sldId="283"/>
            <ac:spMk id="39" creationId="{2461FAD3-080E-4F4B-82B8-5FADFE77BB2B}"/>
          </ac:spMkLst>
        </pc:spChg>
        <pc:spChg chg="add del mod">
          <ac:chgData name="Pernelle Nunez" userId="ff7ffe09-2c24-4c20-9e3e-fadeec7665d0" providerId="ADAL" clId="{28A5B59A-0E73-4F7D-BE00-2B5AE68FA4B0}" dt="2022-01-17T14:18:22.062" v="966" actId="478"/>
          <ac:spMkLst>
            <pc:docMk/>
            <pc:sldMk cId="2569512925" sldId="283"/>
            <ac:spMk id="40" creationId="{C2F61D84-0BA2-479D-BDBD-EB5F958EDCBF}"/>
          </ac:spMkLst>
        </pc:spChg>
        <pc:spChg chg="add del mod">
          <ac:chgData name="Pernelle Nunez" userId="ff7ffe09-2c24-4c20-9e3e-fadeec7665d0" providerId="ADAL" clId="{28A5B59A-0E73-4F7D-BE00-2B5AE68FA4B0}" dt="2022-01-17T14:17:48.877" v="952" actId="478"/>
          <ac:spMkLst>
            <pc:docMk/>
            <pc:sldMk cId="2569512925" sldId="283"/>
            <ac:spMk id="41" creationId="{76B84CCB-3487-450A-B6F3-7399C8B03C9B}"/>
          </ac:spMkLst>
        </pc:spChg>
        <pc:spChg chg="add del mod">
          <ac:chgData name="Pernelle Nunez" userId="ff7ffe09-2c24-4c20-9e3e-fadeec7665d0" providerId="ADAL" clId="{28A5B59A-0E73-4F7D-BE00-2B5AE68FA4B0}" dt="2022-01-17T14:17:44.067" v="949" actId="478"/>
          <ac:spMkLst>
            <pc:docMk/>
            <pc:sldMk cId="2569512925" sldId="283"/>
            <ac:spMk id="42" creationId="{87BD0371-DB1B-4E31-845D-DB1481D96F88}"/>
          </ac:spMkLst>
        </pc:spChg>
        <pc:spChg chg="add del mod">
          <ac:chgData name="Pernelle Nunez" userId="ff7ffe09-2c24-4c20-9e3e-fadeec7665d0" providerId="ADAL" clId="{28A5B59A-0E73-4F7D-BE00-2B5AE68FA4B0}" dt="2022-01-17T14:17:46.085" v="950" actId="478"/>
          <ac:spMkLst>
            <pc:docMk/>
            <pc:sldMk cId="2569512925" sldId="283"/>
            <ac:spMk id="43" creationId="{563C6A52-0347-422C-B0B0-8645FF15CEA1}"/>
          </ac:spMkLst>
        </pc:spChg>
        <pc:spChg chg="add del mod">
          <ac:chgData name="Pernelle Nunez" userId="ff7ffe09-2c24-4c20-9e3e-fadeec7665d0" providerId="ADAL" clId="{28A5B59A-0E73-4F7D-BE00-2B5AE68FA4B0}" dt="2022-01-17T14:17:47.358" v="951" actId="478"/>
          <ac:spMkLst>
            <pc:docMk/>
            <pc:sldMk cId="2569512925" sldId="283"/>
            <ac:spMk id="44" creationId="{D7C450C2-9A26-4436-A586-383C2752B2A6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45" creationId="{7EDF8EE7-925B-4D82-A276-5457A57688EF}"/>
          </ac:spMkLst>
        </pc:spChg>
        <pc:spChg chg="add del mod">
          <ac:chgData name="Pernelle Nunez" userId="ff7ffe09-2c24-4c20-9e3e-fadeec7665d0" providerId="ADAL" clId="{28A5B59A-0E73-4F7D-BE00-2B5AE68FA4B0}" dt="2022-01-17T14:18:17.913" v="964" actId="478"/>
          <ac:spMkLst>
            <pc:docMk/>
            <pc:sldMk cId="2569512925" sldId="283"/>
            <ac:spMk id="46" creationId="{B5F92354-843D-4A8C-A76B-E81AEE3A29F0}"/>
          </ac:spMkLst>
        </pc:spChg>
        <pc:spChg chg="add mod">
          <ac:chgData name="Pernelle Nunez" userId="ff7ffe09-2c24-4c20-9e3e-fadeec7665d0" providerId="ADAL" clId="{28A5B59A-0E73-4F7D-BE00-2B5AE68FA4B0}" dt="2022-01-17T13:53:50.267" v="69"/>
          <ac:spMkLst>
            <pc:docMk/>
            <pc:sldMk cId="2569512925" sldId="283"/>
            <ac:spMk id="47" creationId="{70F19EE6-B986-4182-A2E6-F3DC81239F9B}"/>
          </ac:spMkLst>
        </pc:spChg>
        <pc:spChg chg="add mod">
          <ac:chgData name="Pernelle Nunez" userId="ff7ffe09-2c24-4c20-9e3e-fadeec7665d0" providerId="ADAL" clId="{28A5B59A-0E73-4F7D-BE00-2B5AE68FA4B0}" dt="2022-01-17T13:53:50.267" v="69"/>
          <ac:spMkLst>
            <pc:docMk/>
            <pc:sldMk cId="2569512925" sldId="283"/>
            <ac:spMk id="48" creationId="{CC7FBE47-DA6D-4F08-95DD-E3476D9FBCA3}"/>
          </ac:spMkLst>
        </pc:spChg>
        <pc:spChg chg="add mod">
          <ac:chgData name="Pernelle Nunez" userId="ff7ffe09-2c24-4c20-9e3e-fadeec7665d0" providerId="ADAL" clId="{28A5B59A-0E73-4F7D-BE00-2B5AE68FA4B0}" dt="2022-01-17T14:20:03.767" v="988" actId="1076"/>
          <ac:spMkLst>
            <pc:docMk/>
            <pc:sldMk cId="2569512925" sldId="283"/>
            <ac:spMk id="49" creationId="{87B40A9A-5B2F-4DC7-842E-BC22C79D994C}"/>
          </ac:spMkLst>
        </pc:spChg>
        <pc:spChg chg="add del">
          <ac:chgData name="Pernelle Nunez" userId="ff7ffe09-2c24-4c20-9e3e-fadeec7665d0" providerId="ADAL" clId="{28A5B59A-0E73-4F7D-BE00-2B5AE68FA4B0}" dt="2022-01-17T16:02:18.391" v="1321" actId="478"/>
          <ac:spMkLst>
            <pc:docMk/>
            <pc:sldMk cId="2569512925" sldId="283"/>
            <ac:spMk id="50" creationId="{BB646E0A-E385-4A02-BB49-1C98CA94539C}"/>
          </ac:spMkLst>
        </pc:spChg>
        <pc:spChg chg="add mod">
          <ac:chgData name="Pernelle Nunez" userId="ff7ffe09-2c24-4c20-9e3e-fadeec7665d0" providerId="ADAL" clId="{28A5B59A-0E73-4F7D-BE00-2B5AE68FA4B0}" dt="2022-01-17T14:20:12.773" v="990" actId="1076"/>
          <ac:spMkLst>
            <pc:docMk/>
            <pc:sldMk cId="2569512925" sldId="283"/>
            <ac:spMk id="59" creationId="{00EEA2FD-8919-4555-BB53-98564E464B86}"/>
          </ac:spMkLst>
        </pc:spChg>
        <pc:spChg chg="add mod">
          <ac:chgData name="Pernelle Nunez" userId="ff7ffe09-2c24-4c20-9e3e-fadeec7665d0" providerId="ADAL" clId="{28A5B59A-0E73-4F7D-BE00-2B5AE68FA4B0}" dt="2022-01-17T14:20:24.949" v="992" actId="1076"/>
          <ac:spMkLst>
            <pc:docMk/>
            <pc:sldMk cId="2569512925" sldId="283"/>
            <ac:spMk id="60" creationId="{F40DD927-E9FF-4063-9140-C31FAC25016D}"/>
          </ac:spMkLst>
        </pc:spChg>
        <pc:spChg chg="add mod">
          <ac:chgData name="Pernelle Nunez" userId="ff7ffe09-2c24-4c20-9e3e-fadeec7665d0" providerId="ADAL" clId="{28A5B59A-0E73-4F7D-BE00-2B5AE68FA4B0}" dt="2022-01-17T14:20:31.125" v="994" actId="1076"/>
          <ac:spMkLst>
            <pc:docMk/>
            <pc:sldMk cId="2569512925" sldId="283"/>
            <ac:spMk id="61" creationId="{6342EDA4-059C-482E-BA17-CFE4CD26D18A}"/>
          </ac:spMkLst>
        </pc:spChg>
        <pc:spChg chg="add mod">
          <ac:chgData name="Pernelle Nunez" userId="ff7ffe09-2c24-4c20-9e3e-fadeec7665d0" providerId="ADAL" clId="{28A5B59A-0E73-4F7D-BE00-2B5AE68FA4B0}" dt="2022-01-17T14:21:01.727" v="997" actId="1076"/>
          <ac:spMkLst>
            <pc:docMk/>
            <pc:sldMk cId="2569512925" sldId="283"/>
            <ac:spMk id="62" creationId="{7A058AC5-F718-4AB4-8EFB-E86BB8259E6C}"/>
          </ac:spMkLst>
        </pc:spChg>
        <pc:spChg chg="add mod">
          <ac:chgData name="Pernelle Nunez" userId="ff7ffe09-2c24-4c20-9e3e-fadeec7665d0" providerId="ADAL" clId="{28A5B59A-0E73-4F7D-BE00-2B5AE68FA4B0}" dt="2022-01-17T14:21:10.979" v="999" actId="1076"/>
          <ac:spMkLst>
            <pc:docMk/>
            <pc:sldMk cId="2569512925" sldId="283"/>
            <ac:spMk id="63" creationId="{C2AAF287-2441-4E44-A6C2-31E96E52EAD6}"/>
          </ac:spMkLst>
        </pc:spChg>
        <pc:spChg chg="add del mod">
          <ac:chgData name="Pernelle Nunez" userId="ff7ffe09-2c24-4c20-9e3e-fadeec7665d0" providerId="ADAL" clId="{28A5B59A-0E73-4F7D-BE00-2B5AE68FA4B0}" dt="2022-01-17T14:22:11.802" v="1001" actId="478"/>
          <ac:spMkLst>
            <pc:docMk/>
            <pc:sldMk cId="2569512925" sldId="283"/>
            <ac:spMk id="64" creationId="{C0D39137-036D-4C58-966A-AF38B225AA52}"/>
          </ac:spMkLst>
        </pc:spChg>
        <pc:picChg chg="del">
          <ac:chgData name="Pernelle Nunez" userId="ff7ffe09-2c24-4c20-9e3e-fadeec7665d0" providerId="ADAL" clId="{28A5B59A-0E73-4F7D-BE00-2B5AE68FA4B0}" dt="2022-01-17T13:53:48.116" v="68" actId="478"/>
          <ac:picMkLst>
            <pc:docMk/>
            <pc:sldMk cId="2569512925" sldId="283"/>
            <ac:picMk id="6" creationId="{7F099FC0-8F10-43C4-81A5-5BB639868C8B}"/>
          </ac:picMkLst>
        </pc:picChg>
        <pc:picChg chg="add mod">
          <ac:chgData name="Pernelle Nunez" userId="ff7ffe09-2c24-4c20-9e3e-fadeec7665d0" providerId="ADAL" clId="{28A5B59A-0E73-4F7D-BE00-2B5AE68FA4B0}" dt="2022-01-17T14:26:27.068" v="1135" actId="1076"/>
          <ac:picMkLst>
            <pc:docMk/>
            <pc:sldMk cId="2569512925" sldId="283"/>
            <ac:picMk id="7" creationId="{DF9F802B-2030-4D28-9F94-11CDE75DAB82}"/>
          </ac:picMkLst>
        </pc:picChg>
        <pc:picChg chg="add mod">
          <ac:chgData name="Pernelle Nunez" userId="ff7ffe09-2c24-4c20-9e3e-fadeec7665d0" providerId="ADAL" clId="{28A5B59A-0E73-4F7D-BE00-2B5AE68FA4B0}" dt="2022-01-17T16:02:31.701" v="1328" actId="1076"/>
          <ac:picMkLst>
            <pc:docMk/>
            <pc:sldMk cId="2569512925" sldId="283"/>
            <ac:picMk id="8" creationId="{BDF16516-1B3D-42C8-80F7-E703BD7FCB97}"/>
          </ac:picMkLst>
        </pc:picChg>
        <pc:picChg chg="del mod">
          <ac:chgData name="Pernelle Nunez" userId="ff7ffe09-2c24-4c20-9e3e-fadeec7665d0" providerId="ADAL" clId="{28A5B59A-0E73-4F7D-BE00-2B5AE68FA4B0}" dt="2022-01-17T13:53:44.528" v="66" actId="478"/>
          <ac:picMkLst>
            <pc:docMk/>
            <pc:sldMk cId="2569512925" sldId="283"/>
            <ac:picMk id="1026" creationId="{9552DC76-3FCF-40DB-BE1A-E751FEADE0EA}"/>
          </ac:picMkLst>
        </pc:picChg>
        <pc:picChg chg="add mod">
          <ac:chgData name="Pernelle Nunez" userId="ff7ffe09-2c24-4c20-9e3e-fadeec7665d0" providerId="ADAL" clId="{28A5B59A-0E73-4F7D-BE00-2B5AE68FA4B0}" dt="2022-01-17T14:19:05.687" v="979" actId="1076"/>
          <ac:picMkLst>
            <pc:docMk/>
            <pc:sldMk cId="2569512925" sldId="283"/>
            <ac:picMk id="1028" creationId="{378FE2F0-7C59-400E-A69F-1D5A26E612F1}"/>
          </ac:picMkLst>
        </pc:picChg>
        <pc:picChg chg="del">
          <ac:chgData name="Pernelle Nunez" userId="ff7ffe09-2c24-4c20-9e3e-fadeec7665d0" providerId="ADAL" clId="{28A5B59A-0E73-4F7D-BE00-2B5AE68FA4B0}" dt="2022-01-17T13:53:43.980" v="64" actId="478"/>
          <ac:picMkLst>
            <pc:docMk/>
            <pc:sldMk cId="2569512925" sldId="283"/>
            <ac:picMk id="1030" creationId="{22D23B19-FF7F-47B1-A591-85CF8EE09CC5}"/>
          </ac:picMkLst>
        </pc:picChg>
        <pc:picChg chg="add mod">
          <ac:chgData name="Pernelle Nunez" userId="ff7ffe09-2c24-4c20-9e3e-fadeec7665d0" providerId="ADAL" clId="{28A5B59A-0E73-4F7D-BE00-2B5AE68FA4B0}" dt="2022-01-17T14:19:10.670" v="981" actId="1076"/>
          <ac:picMkLst>
            <pc:docMk/>
            <pc:sldMk cId="2569512925" sldId="283"/>
            <ac:picMk id="1032" creationId="{FAE27AB0-3E0F-496E-AE43-A0BB6B2449D8}"/>
          </ac:picMkLst>
        </pc:picChg>
        <pc:picChg chg="add mod">
          <ac:chgData name="Pernelle Nunez" userId="ff7ffe09-2c24-4c20-9e3e-fadeec7665d0" providerId="ADAL" clId="{28A5B59A-0E73-4F7D-BE00-2B5AE68FA4B0}" dt="2022-01-17T14:19:09.420" v="980" actId="1076"/>
          <ac:picMkLst>
            <pc:docMk/>
            <pc:sldMk cId="2569512925" sldId="283"/>
            <ac:picMk id="1034" creationId="{B86EDC9E-11B6-40A5-B49A-114816BC3B6E}"/>
          </ac:picMkLst>
        </pc:picChg>
        <pc:picChg chg="add mod">
          <ac:chgData name="Pernelle Nunez" userId="ff7ffe09-2c24-4c20-9e3e-fadeec7665d0" providerId="ADAL" clId="{28A5B59A-0E73-4F7D-BE00-2B5AE68FA4B0}" dt="2022-01-17T14:19:21.291" v="982" actId="1076"/>
          <ac:picMkLst>
            <pc:docMk/>
            <pc:sldMk cId="2569512925" sldId="283"/>
            <ac:picMk id="1036" creationId="{2807DA16-913D-4BDA-AFB5-6A4316946036}"/>
          </ac:picMkLst>
        </pc:picChg>
        <pc:picChg chg="add mod">
          <ac:chgData name="Pernelle Nunez" userId="ff7ffe09-2c24-4c20-9e3e-fadeec7665d0" providerId="ADAL" clId="{28A5B59A-0E73-4F7D-BE00-2B5AE68FA4B0}" dt="2022-01-17T14:26:16.061" v="1133" actId="1076"/>
          <ac:picMkLst>
            <pc:docMk/>
            <pc:sldMk cId="2569512925" sldId="283"/>
            <ac:picMk id="1038" creationId="{7276DB59-E897-482E-ADFE-9655A38D7249}"/>
          </ac:picMkLst>
        </pc:picChg>
        <pc:picChg chg="add mod">
          <ac:chgData name="Pernelle Nunez" userId="ff7ffe09-2c24-4c20-9e3e-fadeec7665d0" providerId="ADAL" clId="{28A5B59A-0E73-4F7D-BE00-2B5AE68FA4B0}" dt="2022-01-17T14:26:18.944" v="1134" actId="1076"/>
          <ac:picMkLst>
            <pc:docMk/>
            <pc:sldMk cId="2569512925" sldId="283"/>
            <ac:picMk id="1040" creationId="{F8462F48-DC41-4E84-AF10-10A82848CF3B}"/>
          </ac:picMkLst>
        </pc:picChg>
        <pc:picChg chg="add mod">
          <ac:chgData name="Pernelle Nunez" userId="ff7ffe09-2c24-4c20-9e3e-fadeec7665d0" providerId="ADAL" clId="{28A5B59A-0E73-4F7D-BE00-2B5AE68FA4B0}" dt="2022-01-17T14:18:35.192" v="970" actId="1076"/>
          <ac:picMkLst>
            <pc:docMk/>
            <pc:sldMk cId="2569512925" sldId="283"/>
            <ac:picMk id="1042" creationId="{5B06609F-3664-4D9C-BFCA-3EC98D19D698}"/>
          </ac:picMkLst>
        </pc:picChg>
        <pc:picChg chg="add mod">
          <ac:chgData name="Pernelle Nunez" userId="ff7ffe09-2c24-4c20-9e3e-fadeec7665d0" providerId="ADAL" clId="{28A5B59A-0E73-4F7D-BE00-2B5AE68FA4B0}" dt="2022-01-17T16:02:35.958" v="1329" actId="14100"/>
          <ac:picMkLst>
            <pc:docMk/>
            <pc:sldMk cId="2569512925" sldId="283"/>
            <ac:picMk id="1046" creationId="{479D4441-ECF1-4677-81F7-C9908C42F018}"/>
          </ac:picMkLst>
        </pc:picChg>
        <pc:cxnChg chg="add del mod">
          <ac:chgData name="Pernelle Nunez" userId="ff7ffe09-2c24-4c20-9e3e-fadeec7665d0" providerId="ADAL" clId="{28A5B59A-0E73-4F7D-BE00-2B5AE68FA4B0}" dt="2022-01-17T14:18:06.767" v="961" actId="478"/>
          <ac:cxnSpMkLst>
            <pc:docMk/>
            <pc:sldMk cId="2569512925" sldId="283"/>
            <ac:cxnSpMk id="25" creationId="{4BB31431-60CD-4094-B8FF-48327D6545FE}"/>
          </ac:cxnSpMkLst>
        </pc:cxnChg>
        <pc:cxnChg chg="add del mod">
          <ac:chgData name="Pernelle Nunez" userId="ff7ffe09-2c24-4c20-9e3e-fadeec7665d0" providerId="ADAL" clId="{28A5B59A-0E73-4F7D-BE00-2B5AE68FA4B0}" dt="2022-01-17T14:18:17.913" v="964" actId="478"/>
          <ac:cxnSpMkLst>
            <pc:docMk/>
            <pc:sldMk cId="2569512925" sldId="283"/>
            <ac:cxnSpMk id="26" creationId="{CFF839DE-CC93-4E96-8646-CB4094CAB6E5}"/>
          </ac:cxnSpMkLst>
        </pc:cxnChg>
        <pc:cxnChg chg="add del mod">
          <ac:chgData name="Pernelle Nunez" userId="ff7ffe09-2c24-4c20-9e3e-fadeec7665d0" providerId="ADAL" clId="{28A5B59A-0E73-4F7D-BE00-2B5AE68FA4B0}" dt="2022-01-17T14:18:08.067" v="962" actId="478"/>
          <ac:cxnSpMkLst>
            <pc:docMk/>
            <pc:sldMk cId="2569512925" sldId="283"/>
            <ac:cxnSpMk id="28" creationId="{65284FD7-F44B-43E7-9502-BE8635F32BA6}"/>
          </ac:cxnSpMkLst>
        </pc:cxnChg>
        <pc:cxnChg chg="add del mod">
          <ac:chgData name="Pernelle Nunez" userId="ff7ffe09-2c24-4c20-9e3e-fadeec7665d0" providerId="ADAL" clId="{28A5B59A-0E73-4F7D-BE00-2B5AE68FA4B0}" dt="2022-01-17T14:18:17.913" v="964" actId="478"/>
          <ac:cxnSpMkLst>
            <pc:docMk/>
            <pc:sldMk cId="2569512925" sldId="283"/>
            <ac:cxnSpMk id="31" creationId="{7BC8811E-FA20-4A7B-BEEB-5C6DA547C90F}"/>
          </ac:cxnSpMkLst>
        </pc:cxnChg>
      </pc:sldChg>
      <pc:sldChg chg="del">
        <pc:chgData name="Pernelle Nunez" userId="ff7ffe09-2c24-4c20-9e3e-fadeec7665d0" providerId="ADAL" clId="{28A5B59A-0E73-4F7D-BE00-2B5AE68FA4B0}" dt="2022-01-17T13:53:04.716" v="62" actId="47"/>
        <pc:sldMkLst>
          <pc:docMk/>
          <pc:sldMk cId="1635555978" sldId="285"/>
        </pc:sldMkLst>
      </pc:sldChg>
      <pc:sldChg chg="addSp delSp modSp mod">
        <pc:chgData name="Pernelle Nunez" userId="ff7ffe09-2c24-4c20-9e3e-fadeec7665d0" providerId="ADAL" clId="{28A5B59A-0E73-4F7D-BE00-2B5AE68FA4B0}" dt="2022-01-17T14:56:54.165" v="1261" actId="20577"/>
        <pc:sldMkLst>
          <pc:docMk/>
          <pc:sldMk cId="317389265" sldId="288"/>
        </pc:sldMkLst>
        <pc:spChg chg="del">
          <ac:chgData name="Pernelle Nunez" userId="ff7ffe09-2c24-4c20-9e3e-fadeec7665d0" providerId="ADAL" clId="{28A5B59A-0E73-4F7D-BE00-2B5AE68FA4B0}" dt="2022-01-17T13:54:25.816" v="94" actId="478"/>
          <ac:spMkLst>
            <pc:docMk/>
            <pc:sldMk cId="317389265" sldId="288"/>
            <ac:spMk id="2" creationId="{00000000-0000-0000-0000-000000000000}"/>
          </ac:spMkLst>
        </pc:spChg>
        <pc:spChg chg="add mod">
          <ac:chgData name="Pernelle Nunez" userId="ff7ffe09-2c24-4c20-9e3e-fadeec7665d0" providerId="ADAL" clId="{28A5B59A-0E73-4F7D-BE00-2B5AE68FA4B0}" dt="2022-01-17T13:59:02.390" v="222" actId="20577"/>
          <ac:spMkLst>
            <pc:docMk/>
            <pc:sldMk cId="317389265" sldId="288"/>
            <ac:spMk id="5" creationId="{BEF95CBC-EA44-402C-8C6F-784A95D9E376}"/>
          </ac:spMkLst>
        </pc:spChg>
        <pc:spChg chg="add mod">
          <ac:chgData name="Pernelle Nunez" userId="ff7ffe09-2c24-4c20-9e3e-fadeec7665d0" providerId="ADAL" clId="{28A5B59A-0E73-4F7D-BE00-2B5AE68FA4B0}" dt="2022-01-17T14:56:54.165" v="1261" actId="20577"/>
          <ac:spMkLst>
            <pc:docMk/>
            <pc:sldMk cId="317389265" sldId="288"/>
            <ac:spMk id="7" creationId="{7D0685EF-07BD-4906-BCC3-96A4A504A700}"/>
          </ac:spMkLst>
        </pc:spChg>
        <pc:graphicFrameChg chg="del">
          <ac:chgData name="Pernelle Nunez" userId="ff7ffe09-2c24-4c20-9e3e-fadeec7665d0" providerId="ADAL" clId="{28A5B59A-0E73-4F7D-BE00-2B5AE68FA4B0}" dt="2022-01-17T13:54:25.816" v="94" actId="478"/>
          <ac:graphicFrameMkLst>
            <pc:docMk/>
            <pc:sldMk cId="317389265" sldId="288"/>
            <ac:graphicFrameMk id="3" creationId="{ACF5230A-2A0B-416C-976F-8E0996EA0AC5}"/>
          </ac:graphicFrameMkLst>
        </pc:graphicFrameChg>
        <pc:graphicFrameChg chg="add mod">
          <ac:chgData name="Pernelle Nunez" userId="ff7ffe09-2c24-4c20-9e3e-fadeec7665d0" providerId="ADAL" clId="{28A5B59A-0E73-4F7D-BE00-2B5AE68FA4B0}" dt="2022-01-17T14:04:21.527" v="584" actId="1076"/>
          <ac:graphicFrameMkLst>
            <pc:docMk/>
            <pc:sldMk cId="317389265" sldId="288"/>
            <ac:graphicFrameMk id="6" creationId="{B2A9F290-2BE1-46DB-A558-776EF931D327}"/>
          </ac:graphicFrameMkLst>
        </pc:graphicFrameChg>
      </pc:sldChg>
      <pc:sldChg chg="del">
        <pc:chgData name="Pernelle Nunez" userId="ff7ffe09-2c24-4c20-9e3e-fadeec7665d0" providerId="ADAL" clId="{28A5B59A-0E73-4F7D-BE00-2B5AE68FA4B0}" dt="2022-01-17T13:53:06.453" v="63" actId="47"/>
        <pc:sldMkLst>
          <pc:docMk/>
          <pc:sldMk cId="1591242676" sldId="290"/>
        </pc:sldMkLst>
      </pc:sldChg>
      <pc:sldChg chg="addSp modSp mod">
        <pc:chgData name="Pernelle Nunez" userId="ff7ffe09-2c24-4c20-9e3e-fadeec7665d0" providerId="ADAL" clId="{28A5B59A-0E73-4F7D-BE00-2B5AE68FA4B0}" dt="2022-01-17T14:01:54.453" v="352" actId="1076"/>
        <pc:sldMkLst>
          <pc:docMk/>
          <pc:sldMk cId="2758124791" sldId="291"/>
        </pc:sldMkLst>
        <pc:spChg chg="mod">
          <ac:chgData name="Pernelle Nunez" userId="ff7ffe09-2c24-4c20-9e3e-fadeec7665d0" providerId="ADAL" clId="{28A5B59A-0E73-4F7D-BE00-2B5AE68FA4B0}" dt="2022-01-17T13:51:08.385" v="52" actId="20577"/>
          <ac:spMkLst>
            <pc:docMk/>
            <pc:sldMk cId="2758124791" sldId="291"/>
            <ac:spMk id="6" creationId="{23D1C89C-F653-4D1E-A568-D51064AC795A}"/>
          </ac:spMkLst>
        </pc:spChg>
        <pc:spChg chg="mod">
          <ac:chgData name="Pernelle Nunez" userId="ff7ffe09-2c24-4c20-9e3e-fadeec7665d0" providerId="ADAL" clId="{28A5B59A-0E73-4F7D-BE00-2B5AE68FA4B0}" dt="2022-01-17T14:01:18.080" v="322" actId="20577"/>
          <ac:spMkLst>
            <pc:docMk/>
            <pc:sldMk cId="2758124791" sldId="291"/>
            <ac:spMk id="7" creationId="{ED3EBE53-7281-40E3-B2EA-CEA5365A279E}"/>
          </ac:spMkLst>
        </pc:spChg>
        <pc:picChg chg="add mod">
          <ac:chgData name="Pernelle Nunez" userId="ff7ffe09-2c24-4c20-9e3e-fadeec7665d0" providerId="ADAL" clId="{28A5B59A-0E73-4F7D-BE00-2B5AE68FA4B0}" dt="2022-01-17T14:01:24.434" v="348" actId="1035"/>
          <ac:picMkLst>
            <pc:docMk/>
            <pc:sldMk cId="2758124791" sldId="291"/>
            <ac:picMk id="4" creationId="{ADCE7C0F-3D92-4CFA-8218-A3D2767A619B}"/>
          </ac:picMkLst>
        </pc:picChg>
        <pc:picChg chg="add mod">
          <ac:chgData name="Pernelle Nunez" userId="ff7ffe09-2c24-4c20-9e3e-fadeec7665d0" providerId="ADAL" clId="{28A5B59A-0E73-4F7D-BE00-2B5AE68FA4B0}" dt="2022-01-17T14:01:54.453" v="352" actId="1076"/>
          <ac:picMkLst>
            <pc:docMk/>
            <pc:sldMk cId="2758124791" sldId="291"/>
            <ac:picMk id="5" creationId="{96552453-4E4C-46B0-BFBB-6D09C172C38F}"/>
          </ac:picMkLst>
        </pc:picChg>
      </pc:sldChg>
      <pc:sldChg chg="addSp delSp modSp add mod modTransition">
        <pc:chgData name="Pernelle Nunez" userId="ff7ffe09-2c24-4c20-9e3e-fadeec7665d0" providerId="ADAL" clId="{28A5B59A-0E73-4F7D-BE00-2B5AE68FA4B0}" dt="2022-01-17T14:52:20.654" v="1182" actId="20577"/>
        <pc:sldMkLst>
          <pc:docMk/>
          <pc:sldMk cId="767968515" sldId="368"/>
        </pc:sldMkLst>
        <pc:spChg chg="mod">
          <ac:chgData name="Pernelle Nunez" userId="ff7ffe09-2c24-4c20-9e3e-fadeec7665d0" providerId="ADAL" clId="{28A5B59A-0E73-4F7D-BE00-2B5AE68FA4B0}" dt="2022-01-17T14:24:32.430" v="1104" actId="20577"/>
          <ac:spMkLst>
            <pc:docMk/>
            <pc:sldMk cId="767968515" sldId="368"/>
            <ac:spMk id="2" creationId="{00000000-0000-0000-0000-000000000000}"/>
          </ac:spMkLst>
        </pc:spChg>
        <pc:spChg chg="mod">
          <ac:chgData name="Pernelle Nunez" userId="ff7ffe09-2c24-4c20-9e3e-fadeec7665d0" providerId="ADAL" clId="{28A5B59A-0E73-4F7D-BE00-2B5AE68FA4B0}" dt="2022-01-17T14:52:20.654" v="1182" actId="20577"/>
          <ac:spMkLst>
            <pc:docMk/>
            <pc:sldMk cId="767968515" sldId="368"/>
            <ac:spMk id="3" creationId="{00000000-0000-0000-0000-000000000000}"/>
          </ac:spMkLst>
        </pc:spChg>
        <pc:picChg chg="add del mod modCrop">
          <ac:chgData name="Pernelle Nunez" userId="ff7ffe09-2c24-4c20-9e3e-fadeec7665d0" providerId="ADAL" clId="{28A5B59A-0E73-4F7D-BE00-2B5AE68FA4B0}" dt="2022-01-17T14:51:34.356" v="1141" actId="478"/>
          <ac:picMkLst>
            <pc:docMk/>
            <pc:sldMk cId="767968515" sldId="368"/>
            <ac:picMk id="5" creationId="{C55C4BCF-0A81-46BE-990B-A5ACFE9F2024}"/>
          </ac:picMkLst>
        </pc:picChg>
        <pc:picChg chg="add mod modCrop">
          <ac:chgData name="Pernelle Nunez" userId="ff7ffe09-2c24-4c20-9e3e-fadeec7665d0" providerId="ADAL" clId="{28A5B59A-0E73-4F7D-BE00-2B5AE68FA4B0}" dt="2022-01-17T14:52:01.164" v="1148" actId="1076"/>
          <ac:picMkLst>
            <pc:docMk/>
            <pc:sldMk cId="767968515" sldId="368"/>
            <ac:picMk id="7" creationId="{B37F5006-8E8A-4DCA-A2B1-EE9E7EF5C292}"/>
          </ac:picMkLst>
        </pc:picChg>
      </pc:sldChg>
      <pc:sldChg chg="modSp add mod ord modTransition">
        <pc:chgData name="Pernelle Nunez" userId="ff7ffe09-2c24-4c20-9e3e-fadeec7665d0" providerId="ADAL" clId="{28A5B59A-0E73-4F7D-BE00-2B5AE68FA4B0}" dt="2022-01-17T14:25:21.433" v="1131" actId="14100"/>
        <pc:sldMkLst>
          <pc:docMk/>
          <pc:sldMk cId="314129085" sldId="371"/>
        </pc:sldMkLst>
        <pc:spChg chg="mod">
          <ac:chgData name="Pernelle Nunez" userId="ff7ffe09-2c24-4c20-9e3e-fadeec7665d0" providerId="ADAL" clId="{28A5B59A-0E73-4F7D-BE00-2B5AE68FA4B0}" dt="2022-01-17T14:08:30.578" v="799" actId="20577"/>
          <ac:spMkLst>
            <pc:docMk/>
            <pc:sldMk cId="314129085" sldId="371"/>
            <ac:spMk id="2" creationId="{00000000-0000-0000-0000-000000000000}"/>
          </ac:spMkLst>
        </pc:spChg>
        <pc:graphicFrameChg chg="mod modGraphic">
          <ac:chgData name="Pernelle Nunez" userId="ff7ffe09-2c24-4c20-9e3e-fadeec7665d0" providerId="ADAL" clId="{28A5B59A-0E73-4F7D-BE00-2B5AE68FA4B0}" dt="2022-01-17T14:25:21.433" v="1131" actId="14100"/>
          <ac:graphicFrameMkLst>
            <pc:docMk/>
            <pc:sldMk cId="314129085" sldId="371"/>
            <ac:graphicFrameMk id="6" creationId="{00000000-0000-0000-0000-000000000000}"/>
          </ac:graphicFrameMkLst>
        </pc:graphicFrameChg>
      </pc:sldChg>
      <pc:sldChg chg="addSp delSp modSp new mod">
        <pc:chgData name="Pernelle Nunez" userId="ff7ffe09-2c24-4c20-9e3e-fadeec7665d0" providerId="ADAL" clId="{28A5B59A-0E73-4F7D-BE00-2B5AE68FA4B0}" dt="2022-01-17T14:59:42.303" v="1319" actId="20577"/>
        <pc:sldMkLst>
          <pc:docMk/>
          <pc:sldMk cId="2481961649" sldId="372"/>
        </pc:sldMkLst>
        <pc:spChg chg="mod">
          <ac:chgData name="Pernelle Nunez" userId="ff7ffe09-2c24-4c20-9e3e-fadeec7665d0" providerId="ADAL" clId="{28A5B59A-0E73-4F7D-BE00-2B5AE68FA4B0}" dt="2022-01-17T13:58:27.571" v="206" actId="20577"/>
          <ac:spMkLst>
            <pc:docMk/>
            <pc:sldMk cId="2481961649" sldId="372"/>
            <ac:spMk id="2" creationId="{9741839A-0112-47DA-A140-C6991B0F1CD2}"/>
          </ac:spMkLst>
        </pc:spChg>
        <pc:spChg chg="del">
          <ac:chgData name="Pernelle Nunez" userId="ff7ffe09-2c24-4c20-9e3e-fadeec7665d0" providerId="ADAL" clId="{28A5B59A-0E73-4F7D-BE00-2B5AE68FA4B0}" dt="2022-01-17T13:58:05.329" v="192" actId="478"/>
          <ac:spMkLst>
            <pc:docMk/>
            <pc:sldMk cId="2481961649" sldId="372"/>
            <ac:spMk id="3" creationId="{07C46000-326C-4DD4-9165-040E4A033E97}"/>
          </ac:spMkLst>
        </pc:spChg>
        <pc:spChg chg="add mod">
          <ac:chgData name="Pernelle Nunez" userId="ff7ffe09-2c24-4c20-9e3e-fadeec7665d0" providerId="ADAL" clId="{28A5B59A-0E73-4F7D-BE00-2B5AE68FA4B0}" dt="2022-01-17T14:59:42.303" v="1319" actId="20577"/>
          <ac:spMkLst>
            <pc:docMk/>
            <pc:sldMk cId="2481961649" sldId="372"/>
            <ac:spMk id="5" creationId="{0B544315-8E15-456E-9BAA-620173894D30}"/>
          </ac:spMkLst>
        </pc:spChg>
        <pc:spChg chg="add mod">
          <ac:chgData name="Pernelle Nunez" userId="ff7ffe09-2c24-4c20-9e3e-fadeec7665d0" providerId="ADAL" clId="{28A5B59A-0E73-4F7D-BE00-2B5AE68FA4B0}" dt="2022-01-17T14:56:37.704" v="1234" actId="255"/>
          <ac:spMkLst>
            <pc:docMk/>
            <pc:sldMk cId="2481961649" sldId="372"/>
            <ac:spMk id="6" creationId="{32508FD3-1444-4B58-A7DB-E26831CD27FD}"/>
          </ac:spMkLst>
        </pc:spChg>
        <pc:graphicFrameChg chg="add mod">
          <ac:chgData name="Pernelle Nunez" userId="ff7ffe09-2c24-4c20-9e3e-fadeec7665d0" providerId="ADAL" clId="{28A5B59A-0E73-4F7D-BE00-2B5AE68FA4B0}" dt="2022-01-17T14:04:14.290" v="583" actId="1076"/>
          <ac:graphicFrameMkLst>
            <pc:docMk/>
            <pc:sldMk cId="2481961649" sldId="372"/>
            <ac:graphicFrameMk id="4" creationId="{67A5BAEF-BC75-497A-96F2-C71C39FC0520}"/>
          </ac:graphicFrameMkLst>
        </pc:graphicFrameChg>
      </pc:sldChg>
      <pc:sldChg chg="addSp delSp modSp new mod">
        <pc:chgData name="Pernelle Nunez" userId="ff7ffe09-2c24-4c20-9e3e-fadeec7665d0" providerId="ADAL" clId="{28A5B59A-0E73-4F7D-BE00-2B5AE68FA4B0}" dt="2022-01-17T14:00:37.206" v="297" actId="1076"/>
        <pc:sldMkLst>
          <pc:docMk/>
          <pc:sldMk cId="3299836898" sldId="373"/>
        </pc:sldMkLst>
        <pc:spChg chg="mod">
          <ac:chgData name="Pernelle Nunez" userId="ff7ffe09-2c24-4c20-9e3e-fadeec7665d0" providerId="ADAL" clId="{28A5B59A-0E73-4F7D-BE00-2B5AE68FA4B0}" dt="2022-01-17T14:00:02.051" v="286" actId="20577"/>
          <ac:spMkLst>
            <pc:docMk/>
            <pc:sldMk cId="3299836898" sldId="373"/>
            <ac:spMk id="2" creationId="{25117F12-9DC8-4704-8338-E0F433085F04}"/>
          </ac:spMkLst>
        </pc:spChg>
        <pc:spChg chg="del">
          <ac:chgData name="Pernelle Nunez" userId="ff7ffe09-2c24-4c20-9e3e-fadeec7665d0" providerId="ADAL" clId="{28A5B59A-0E73-4F7D-BE00-2B5AE68FA4B0}" dt="2022-01-17T14:00:23.961" v="293" actId="478"/>
          <ac:spMkLst>
            <pc:docMk/>
            <pc:sldMk cId="3299836898" sldId="373"/>
            <ac:spMk id="3" creationId="{B1170B08-A305-4D8D-82A8-4FB0E8E9B877}"/>
          </ac:spMkLst>
        </pc:spChg>
        <pc:spChg chg="add del mod">
          <ac:chgData name="Pernelle Nunez" userId="ff7ffe09-2c24-4c20-9e3e-fadeec7665d0" providerId="ADAL" clId="{28A5B59A-0E73-4F7D-BE00-2B5AE68FA4B0}" dt="2022-01-17T14:00:20.916" v="291" actId="478"/>
          <ac:spMkLst>
            <pc:docMk/>
            <pc:sldMk cId="3299836898" sldId="373"/>
            <ac:spMk id="5" creationId="{6D7DB2D1-5B3B-4468-BFF4-260E14F54C16}"/>
          </ac:spMkLst>
        </pc:spChg>
        <pc:picChg chg="add mod">
          <ac:chgData name="Pernelle Nunez" userId="ff7ffe09-2c24-4c20-9e3e-fadeec7665d0" providerId="ADAL" clId="{28A5B59A-0E73-4F7D-BE00-2B5AE68FA4B0}" dt="2022-01-17T14:00:37.206" v="297" actId="1076"/>
          <ac:picMkLst>
            <pc:docMk/>
            <pc:sldMk cId="3299836898" sldId="373"/>
            <ac:picMk id="6" creationId="{0478287F-1EA3-455B-BAEE-52D18EE9E5E4}"/>
          </ac:picMkLst>
        </pc:picChg>
      </pc:sldChg>
      <pc:sldMasterChg chg="modSldLayout">
        <pc:chgData name="Pernelle Nunez" userId="ff7ffe09-2c24-4c20-9e3e-fadeec7665d0" providerId="ADAL" clId="{28A5B59A-0E73-4F7D-BE00-2B5AE68FA4B0}" dt="2022-01-17T14:01:47.510" v="350" actId="1076"/>
        <pc:sldMasterMkLst>
          <pc:docMk/>
          <pc:sldMasterMk cId="0" sldId="2147483649"/>
        </pc:sldMasterMkLst>
        <pc:sldLayoutChg chg="modSp mod">
          <pc:chgData name="Pernelle Nunez" userId="ff7ffe09-2c24-4c20-9e3e-fadeec7665d0" providerId="ADAL" clId="{28A5B59A-0E73-4F7D-BE00-2B5AE68FA4B0}" dt="2022-01-17T14:01:47.510" v="350" actId="1076"/>
          <pc:sldLayoutMkLst>
            <pc:docMk/>
            <pc:sldMasterMk cId="0" sldId="2147483649"/>
            <pc:sldLayoutMk cId="0" sldId="2147483673"/>
          </pc:sldLayoutMkLst>
          <pc:picChg chg="mod">
            <ac:chgData name="Pernelle Nunez" userId="ff7ffe09-2c24-4c20-9e3e-fadeec7665d0" providerId="ADAL" clId="{28A5B59A-0E73-4F7D-BE00-2B5AE68FA4B0}" dt="2022-01-17T14:01:47.510" v="350" actId="1076"/>
            <ac:picMkLst>
              <pc:docMk/>
              <pc:sldMasterMk cId="0" sldId="2147483649"/>
              <pc:sldLayoutMk cId="0" sldId="2147483673"/>
              <ac:picMk id="5" creationId="{C3CC24BC-D7AF-42DC-BBBD-B6F0C700C4BA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intalu.sharepoint.com/sites/IAITeamSite/FoldersDocuments/Bauxite/SBMG%20654/2021%20Update/2021%20Char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intalu-my.sharepoint.com/personal/nunez_world-aluminium_org/Documents/Sustainable%20Bauxite%20Mining%20Guidelines/2021%20Char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7E9-4460-A99F-9BF2AE08A40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7E9-4460-A99F-9BF2AE08A40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7E9-4460-A99F-9BF2AE08A40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7E9-4460-A99F-9BF2AE08A400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57E9-4460-A99F-9BF2AE08A400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57E9-4460-A99F-9BF2AE08A400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57E9-4460-A99F-9BF2AE08A400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57E9-4460-A99F-9BF2AE08A40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'Bauxite WBMS'!$B$3:$B$10</c:f>
              <c:strCache>
                <c:ptCount val="8"/>
                <c:pt idx="0">
                  <c:v>Guinea</c:v>
                </c:pt>
                <c:pt idx="1">
                  <c:v>China</c:v>
                </c:pt>
                <c:pt idx="2">
                  <c:v>Indonesia</c:v>
                </c:pt>
                <c:pt idx="3">
                  <c:v>Vietnam</c:v>
                </c:pt>
                <c:pt idx="4">
                  <c:v>Brazil</c:v>
                </c:pt>
                <c:pt idx="5">
                  <c:v>Jamaica</c:v>
                </c:pt>
                <c:pt idx="6">
                  <c:v>Australia</c:v>
                </c:pt>
                <c:pt idx="7">
                  <c:v>Other </c:v>
                </c:pt>
              </c:strCache>
            </c:strRef>
          </c:cat>
          <c:val>
            <c:numRef>
              <c:f>'Bauxite WBMS'!$T$3:$T$10</c:f>
              <c:numCache>
                <c:formatCode>#\ ##0.0;\-#\ ##0.0;\-;@</c:formatCode>
                <c:ptCount val="8"/>
                <c:pt idx="0">
                  <c:v>87766.198999999993</c:v>
                </c:pt>
                <c:pt idx="1">
                  <c:v>69600</c:v>
                </c:pt>
                <c:pt idx="2">
                  <c:v>21341</c:v>
                </c:pt>
                <c:pt idx="3">
                  <c:v>3499.5</c:v>
                </c:pt>
                <c:pt idx="4">
                  <c:v>28571.8</c:v>
                </c:pt>
                <c:pt idx="5">
                  <c:v>7616.2830000000004</c:v>
                </c:pt>
                <c:pt idx="6">
                  <c:v>104328.34699999999</c:v>
                </c:pt>
                <c:pt idx="7" formatCode="_-* #,##0_-;\-* #,##0_-;_-* &quot;-&quot;??_-;_-@_-">
                  <c:v>46146.343999999983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57E9-4460-A99F-9BF2AE08A40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Global Bauxite Reserves (Mt)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'Bauxite Reserves'!$A$3:$A$16</c:f>
              <c:strCache>
                <c:ptCount val="14"/>
                <c:pt idx="0">
                  <c:v>United States</c:v>
                </c:pt>
                <c:pt idx="1">
                  <c:v>Kazakhstan</c:v>
                </c:pt>
                <c:pt idx="2">
                  <c:v>Malaysia</c:v>
                </c:pt>
                <c:pt idx="3">
                  <c:v>Saudi Arabia</c:v>
                </c:pt>
                <c:pt idx="4">
                  <c:v>Russia</c:v>
                </c:pt>
                <c:pt idx="5">
                  <c:v>India</c:v>
                </c:pt>
                <c:pt idx="6">
                  <c:v>China</c:v>
                </c:pt>
                <c:pt idx="7">
                  <c:v>Indonesia</c:v>
                </c:pt>
                <c:pt idx="8">
                  <c:v>Jamaica</c:v>
                </c:pt>
                <c:pt idx="9">
                  <c:v>Brazil </c:v>
                </c:pt>
                <c:pt idx="10">
                  <c:v>Vietnam</c:v>
                </c:pt>
                <c:pt idx="11">
                  <c:v>Other countries</c:v>
                </c:pt>
                <c:pt idx="12">
                  <c:v>Australia</c:v>
                </c:pt>
                <c:pt idx="13">
                  <c:v>Guinea</c:v>
                </c:pt>
              </c:strCache>
            </c:strRef>
          </c:cat>
          <c:val>
            <c:numRef>
              <c:f>'Bauxite Reserves'!$B$3:$B$16</c:f>
              <c:numCache>
                <c:formatCode>General</c:formatCode>
                <c:ptCount val="14"/>
                <c:pt idx="0">
                  <c:v>0.02</c:v>
                </c:pt>
                <c:pt idx="1">
                  <c:v>0.16</c:v>
                </c:pt>
                <c:pt idx="2">
                  <c:v>0.17</c:v>
                </c:pt>
                <c:pt idx="3">
                  <c:v>0.19</c:v>
                </c:pt>
                <c:pt idx="4">
                  <c:v>0.5</c:v>
                </c:pt>
                <c:pt idx="5">
                  <c:v>0.66</c:v>
                </c:pt>
                <c:pt idx="6">
                  <c:v>1</c:v>
                </c:pt>
                <c:pt idx="7">
                  <c:v>1.2</c:v>
                </c:pt>
                <c:pt idx="8">
                  <c:v>2</c:v>
                </c:pt>
                <c:pt idx="9">
                  <c:v>2.7</c:v>
                </c:pt>
                <c:pt idx="10">
                  <c:v>3.7</c:v>
                </c:pt>
                <c:pt idx="11">
                  <c:v>4.9000000000000004</c:v>
                </c:pt>
                <c:pt idx="12">
                  <c:v>5.0999999999999996</c:v>
                </c:pt>
                <c:pt idx="13">
                  <c:v>7.4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15C-48C9-8FC2-6E64D3B2F1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590290064"/>
        <c:axId val="590285904"/>
      </c:barChart>
      <c:catAx>
        <c:axId val="590290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0285904"/>
        <c:crosses val="autoZero"/>
        <c:auto val="1"/>
        <c:lblAlgn val="ctr"/>
        <c:lblOffset val="100"/>
        <c:noMultiLvlLbl val="0"/>
      </c:catAx>
      <c:valAx>
        <c:axId val="5902859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0290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600"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image" Target="../media/image10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A661C2-DF8F-DD4A-A9A0-A97B9B99EA31}" type="doc">
      <dgm:prSet loTypeId="urn:microsoft.com/office/officeart/2008/layout/TitledPictureBlock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BD2695FE-3585-5046-AC06-45C513DD5623}">
      <dgm:prSet phldrT="[Text]" custT="1"/>
      <dgm:spPr/>
      <dgm:t>
        <a:bodyPr/>
        <a:lstStyle/>
        <a:p>
          <a:r>
            <a:rPr lang="en-AU" sz="1600" dirty="0"/>
            <a:t>Sustainable mining practices</a:t>
          </a:r>
        </a:p>
      </dgm:t>
    </dgm:pt>
    <dgm:pt modelId="{F7C3B83B-2535-394D-A294-EF7E371C96A7}" type="parTrans" cxnId="{AE649937-FEE8-C14C-820E-D04EAF57F946}">
      <dgm:prSet/>
      <dgm:spPr/>
      <dgm:t>
        <a:bodyPr/>
        <a:lstStyle/>
        <a:p>
          <a:endParaRPr lang="en-AU"/>
        </a:p>
      </dgm:t>
    </dgm:pt>
    <dgm:pt modelId="{997E998B-46FA-CA44-B2AF-D4B0652D688B}" type="sibTrans" cxnId="{AE649937-FEE8-C14C-820E-D04EAF57F946}">
      <dgm:prSet/>
      <dgm:spPr/>
      <dgm:t>
        <a:bodyPr/>
        <a:lstStyle/>
        <a:p>
          <a:endParaRPr lang="en-AU"/>
        </a:p>
      </dgm:t>
    </dgm:pt>
    <dgm:pt modelId="{507DAA74-422E-CE4F-9A74-A8DD9DCAC1B0}">
      <dgm:prSet phldrT="[Text]" custT="1"/>
      <dgm:spPr/>
      <dgm:t>
        <a:bodyPr/>
        <a:lstStyle/>
        <a:p>
          <a:r>
            <a:rPr lang="en-AU" sz="1600" dirty="0"/>
            <a:t>Environmental management and performance</a:t>
          </a:r>
        </a:p>
      </dgm:t>
    </dgm:pt>
    <dgm:pt modelId="{87FE1D83-C4D4-A246-9155-BD81B346DFC0}" type="parTrans" cxnId="{3D22FA40-3D62-A34C-B4B1-1D60EA4709DD}">
      <dgm:prSet/>
      <dgm:spPr/>
      <dgm:t>
        <a:bodyPr/>
        <a:lstStyle/>
        <a:p>
          <a:endParaRPr lang="en-AU"/>
        </a:p>
      </dgm:t>
    </dgm:pt>
    <dgm:pt modelId="{D07ECEB8-179E-FA48-AA5C-7EE5AB9C1A6F}" type="sibTrans" cxnId="{3D22FA40-3D62-A34C-B4B1-1D60EA4709DD}">
      <dgm:prSet/>
      <dgm:spPr/>
      <dgm:t>
        <a:bodyPr/>
        <a:lstStyle/>
        <a:p>
          <a:endParaRPr lang="en-AU"/>
        </a:p>
      </dgm:t>
    </dgm:pt>
    <dgm:pt modelId="{D2CE601B-F963-6E47-B21A-74D5C04D83A0}">
      <dgm:prSet phldrT="[Text]" custT="1"/>
      <dgm:spPr/>
      <dgm:t>
        <a:bodyPr/>
        <a:lstStyle/>
        <a:p>
          <a:r>
            <a:rPr lang="en-AU" sz="1600" dirty="0"/>
            <a:t>Governance</a:t>
          </a:r>
        </a:p>
      </dgm:t>
    </dgm:pt>
    <dgm:pt modelId="{B7D0534B-B267-404F-9D49-7AD2967A64EB}" type="parTrans" cxnId="{A0821788-D888-F243-924D-73498ABA66E4}">
      <dgm:prSet/>
      <dgm:spPr/>
      <dgm:t>
        <a:bodyPr/>
        <a:lstStyle/>
        <a:p>
          <a:endParaRPr lang="en-AU"/>
        </a:p>
      </dgm:t>
    </dgm:pt>
    <dgm:pt modelId="{4AA9B80E-610D-144C-A1F9-4055A41049B4}" type="sibTrans" cxnId="{A0821788-D888-F243-924D-73498ABA66E4}">
      <dgm:prSet/>
      <dgm:spPr/>
      <dgm:t>
        <a:bodyPr/>
        <a:lstStyle/>
        <a:p>
          <a:endParaRPr lang="en-AU"/>
        </a:p>
      </dgm:t>
    </dgm:pt>
    <dgm:pt modelId="{09C1CBFB-8998-B540-A663-897F65CECA6E}">
      <dgm:prSet phldrT="[Text]" custT="1"/>
      <dgm:spPr/>
      <dgm:t>
        <a:bodyPr/>
        <a:lstStyle/>
        <a:p>
          <a:r>
            <a:rPr lang="en-AU" sz="1600" dirty="0"/>
            <a:t>Community assessment and contribution</a:t>
          </a:r>
        </a:p>
      </dgm:t>
    </dgm:pt>
    <dgm:pt modelId="{13E84A80-104B-7A4F-B70D-603030D8C549}" type="parTrans" cxnId="{85C6CD81-6F9E-3A4D-8014-CFBCD7E88063}">
      <dgm:prSet/>
      <dgm:spPr/>
      <dgm:t>
        <a:bodyPr/>
        <a:lstStyle/>
        <a:p>
          <a:endParaRPr lang="en-GB"/>
        </a:p>
      </dgm:t>
    </dgm:pt>
    <dgm:pt modelId="{679EB3A5-E27D-1544-A0F7-FD234967E371}" type="sibTrans" cxnId="{85C6CD81-6F9E-3A4D-8014-CFBCD7E88063}">
      <dgm:prSet/>
      <dgm:spPr/>
      <dgm:t>
        <a:bodyPr/>
        <a:lstStyle/>
        <a:p>
          <a:endParaRPr lang="en-GB"/>
        </a:p>
      </dgm:t>
    </dgm:pt>
    <dgm:pt modelId="{79B43424-63A4-F54D-8914-839BDA1C9DE2}">
      <dgm:prSet phldrT="[Text]" custT="1"/>
      <dgm:spPr/>
      <dgm:t>
        <a:bodyPr/>
        <a:lstStyle/>
        <a:p>
          <a:r>
            <a:rPr lang="en-AU" sz="1600" dirty="0"/>
            <a:t>Health and safety</a:t>
          </a:r>
        </a:p>
      </dgm:t>
    </dgm:pt>
    <dgm:pt modelId="{5F66B7D0-C1E3-2A4D-9E42-A640187678C8}" type="parTrans" cxnId="{67AAA2DB-3C02-2F4F-9AC3-7A55C58BDE27}">
      <dgm:prSet/>
      <dgm:spPr/>
      <dgm:t>
        <a:bodyPr/>
        <a:lstStyle/>
        <a:p>
          <a:endParaRPr lang="en-GB"/>
        </a:p>
      </dgm:t>
    </dgm:pt>
    <dgm:pt modelId="{2FCAB87B-7DE0-3D4F-8C56-52F29E7B46C0}" type="sibTrans" cxnId="{67AAA2DB-3C02-2F4F-9AC3-7A55C58BDE27}">
      <dgm:prSet/>
      <dgm:spPr/>
      <dgm:t>
        <a:bodyPr/>
        <a:lstStyle/>
        <a:p>
          <a:endParaRPr lang="en-GB"/>
        </a:p>
      </dgm:t>
    </dgm:pt>
    <dgm:pt modelId="{106C08AF-A341-2148-A17B-24A1AE5608B9}" type="pres">
      <dgm:prSet presAssocID="{95A661C2-DF8F-DD4A-A9A0-A97B9B99EA31}" presName="rootNode" presStyleCnt="0">
        <dgm:presLayoutVars>
          <dgm:chMax/>
          <dgm:chPref/>
          <dgm:dir/>
          <dgm:animLvl val="lvl"/>
        </dgm:presLayoutVars>
      </dgm:prSet>
      <dgm:spPr/>
    </dgm:pt>
    <dgm:pt modelId="{04A15812-B910-FF44-91EF-8CA49C552AAC}" type="pres">
      <dgm:prSet presAssocID="{BD2695FE-3585-5046-AC06-45C513DD5623}" presName="composite" presStyleCnt="0"/>
      <dgm:spPr/>
    </dgm:pt>
    <dgm:pt modelId="{D202DA52-5DA4-5241-990B-72C6C72D067B}" type="pres">
      <dgm:prSet presAssocID="{BD2695FE-3585-5046-AC06-45C513DD5623}" presName="ParentText" presStyleLbl="node1" presStyleIdx="0" presStyleCnt="5" custScaleY="287669">
        <dgm:presLayoutVars>
          <dgm:chMax val="1"/>
          <dgm:chPref val="1"/>
          <dgm:bulletEnabled val="1"/>
        </dgm:presLayoutVars>
      </dgm:prSet>
      <dgm:spPr/>
    </dgm:pt>
    <dgm:pt modelId="{60D24952-A03F-7F4F-AC8B-A3B6DD784D3C}" type="pres">
      <dgm:prSet presAssocID="{BD2695FE-3585-5046-AC06-45C513DD5623}" presName="Image" presStyleLbl="b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EC2614B3-C4B1-AA4B-9A27-1DFB8838091D}" type="pres">
      <dgm:prSet presAssocID="{BD2695FE-3585-5046-AC06-45C513DD5623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9C9C2003-14D1-0647-95B0-65BE837C0661}" type="pres">
      <dgm:prSet presAssocID="{997E998B-46FA-CA44-B2AF-D4B0652D688B}" presName="sibTrans" presStyleCnt="0"/>
      <dgm:spPr/>
    </dgm:pt>
    <dgm:pt modelId="{CDA87B84-5EDE-B341-A0BC-9AFC8161FCA0}" type="pres">
      <dgm:prSet presAssocID="{D2CE601B-F963-6E47-B21A-74D5C04D83A0}" presName="composite" presStyleCnt="0"/>
      <dgm:spPr/>
    </dgm:pt>
    <dgm:pt modelId="{7FED5894-74AE-A44B-A9F1-8D72865B144D}" type="pres">
      <dgm:prSet presAssocID="{D2CE601B-F963-6E47-B21A-74D5C04D83A0}" presName="ParentText" presStyleLbl="node1" presStyleIdx="1" presStyleCnt="5" custScaleY="287669">
        <dgm:presLayoutVars>
          <dgm:chMax val="1"/>
          <dgm:chPref val="1"/>
          <dgm:bulletEnabled val="1"/>
        </dgm:presLayoutVars>
      </dgm:prSet>
      <dgm:spPr/>
    </dgm:pt>
    <dgm:pt modelId="{47353983-8580-1F46-83CB-7CB02E1E27AF}" type="pres">
      <dgm:prSet presAssocID="{D2CE601B-F963-6E47-B21A-74D5C04D83A0}" presName="Image" presStyleLbl="bgImgPlace1" presStyleIdx="1" presStyleCnt="5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C7A478A9-2936-544B-90C5-F2107161216D}" type="pres">
      <dgm:prSet presAssocID="{D2CE601B-F963-6E47-B21A-74D5C04D83A0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2A9AE3AB-1243-3B4F-ACA6-55301489ED31}" type="pres">
      <dgm:prSet presAssocID="{4AA9B80E-610D-144C-A1F9-4055A41049B4}" presName="sibTrans" presStyleCnt="0"/>
      <dgm:spPr/>
    </dgm:pt>
    <dgm:pt modelId="{DFDE35A6-51B3-184D-87ED-EC9F27EEEE04}" type="pres">
      <dgm:prSet presAssocID="{09C1CBFB-8998-B540-A663-897F65CECA6E}" presName="composite" presStyleCnt="0"/>
      <dgm:spPr/>
    </dgm:pt>
    <dgm:pt modelId="{BDB09DED-FAF4-AD4A-B1CE-DA89EE8E7923}" type="pres">
      <dgm:prSet presAssocID="{09C1CBFB-8998-B540-A663-897F65CECA6E}" presName="ParentText" presStyleLbl="node1" presStyleIdx="2" presStyleCnt="5" custScaleY="287669">
        <dgm:presLayoutVars>
          <dgm:chMax val="1"/>
          <dgm:chPref val="1"/>
          <dgm:bulletEnabled val="1"/>
        </dgm:presLayoutVars>
      </dgm:prSet>
      <dgm:spPr/>
    </dgm:pt>
    <dgm:pt modelId="{4C0A14C0-2215-054A-AFB5-41E4822BD443}" type="pres">
      <dgm:prSet presAssocID="{09C1CBFB-8998-B540-A663-897F65CECA6E}" presName="Image" presStyleLbl="b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3992EAA4-5687-F241-8AB6-E35D965C2D58}" type="pres">
      <dgm:prSet presAssocID="{09C1CBFB-8998-B540-A663-897F65CECA6E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ADBC385F-B5D5-5E48-B3A7-79A284B3A99E}" type="pres">
      <dgm:prSet presAssocID="{679EB3A5-E27D-1544-A0F7-FD234967E371}" presName="sibTrans" presStyleCnt="0"/>
      <dgm:spPr/>
    </dgm:pt>
    <dgm:pt modelId="{515352DB-6232-C147-A5EF-8A5DA3CE521D}" type="pres">
      <dgm:prSet presAssocID="{79B43424-63A4-F54D-8914-839BDA1C9DE2}" presName="composite" presStyleCnt="0"/>
      <dgm:spPr/>
    </dgm:pt>
    <dgm:pt modelId="{7EAD0DCE-5A1C-234A-8492-51291AE2EB2D}" type="pres">
      <dgm:prSet presAssocID="{79B43424-63A4-F54D-8914-839BDA1C9DE2}" presName="ParentText" presStyleLbl="node1" presStyleIdx="3" presStyleCnt="5" custScaleY="287669">
        <dgm:presLayoutVars>
          <dgm:chMax val="1"/>
          <dgm:chPref val="1"/>
          <dgm:bulletEnabled val="1"/>
        </dgm:presLayoutVars>
      </dgm:prSet>
      <dgm:spPr/>
    </dgm:pt>
    <dgm:pt modelId="{D9996718-F87F-CB40-9AB9-5FEC415AEC78}" type="pres">
      <dgm:prSet presAssocID="{79B43424-63A4-F54D-8914-839BDA1C9DE2}" presName="Image" presStyleLbl="b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999B1AC4-DFC2-1243-92B6-DCAD4EB9B757}" type="pres">
      <dgm:prSet presAssocID="{79B43424-63A4-F54D-8914-839BDA1C9DE2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  <dgm:pt modelId="{6D67B63E-C1EB-B04F-B494-13DD0D7271B4}" type="pres">
      <dgm:prSet presAssocID="{2FCAB87B-7DE0-3D4F-8C56-52F29E7B46C0}" presName="sibTrans" presStyleCnt="0"/>
      <dgm:spPr/>
    </dgm:pt>
    <dgm:pt modelId="{1EC8B7AA-E4DA-F345-8CF2-4326EA975FB2}" type="pres">
      <dgm:prSet presAssocID="{507DAA74-422E-CE4F-9A74-A8DD9DCAC1B0}" presName="composite" presStyleCnt="0"/>
      <dgm:spPr/>
    </dgm:pt>
    <dgm:pt modelId="{B4BC017B-A36E-904C-98BD-E7E58D624710}" type="pres">
      <dgm:prSet presAssocID="{507DAA74-422E-CE4F-9A74-A8DD9DCAC1B0}" presName="ParentText" presStyleLbl="node1" presStyleIdx="4" presStyleCnt="5" custScaleY="287669">
        <dgm:presLayoutVars>
          <dgm:chMax val="1"/>
          <dgm:chPref val="1"/>
          <dgm:bulletEnabled val="1"/>
        </dgm:presLayoutVars>
      </dgm:prSet>
      <dgm:spPr/>
    </dgm:pt>
    <dgm:pt modelId="{700FC77A-0CBA-0A4A-AFA8-623405ADD7EC}" type="pres">
      <dgm:prSet presAssocID="{507DAA74-422E-CE4F-9A74-A8DD9DCAC1B0}" presName="Image" presStyleLbl="bgImgPlace1" presStyleIdx="4" presStyleCnt="5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6357357C-CF86-954E-A75C-2F5C8CB9FD07}" type="pres">
      <dgm:prSet presAssocID="{507DAA74-422E-CE4F-9A74-A8DD9DCAC1B0}" presName="ChildText" presStyleLbl="fgAcc1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AE649937-FEE8-C14C-820E-D04EAF57F946}" srcId="{95A661C2-DF8F-DD4A-A9A0-A97B9B99EA31}" destId="{BD2695FE-3585-5046-AC06-45C513DD5623}" srcOrd="0" destOrd="0" parTransId="{F7C3B83B-2535-394D-A294-EF7E371C96A7}" sibTransId="{997E998B-46FA-CA44-B2AF-D4B0652D688B}"/>
    <dgm:cxn modelId="{3D22FA40-3D62-A34C-B4B1-1D60EA4709DD}" srcId="{95A661C2-DF8F-DD4A-A9A0-A97B9B99EA31}" destId="{507DAA74-422E-CE4F-9A74-A8DD9DCAC1B0}" srcOrd="4" destOrd="0" parTransId="{87FE1D83-C4D4-A246-9155-BD81B346DFC0}" sibTransId="{D07ECEB8-179E-FA48-AA5C-7EE5AB9C1A6F}"/>
    <dgm:cxn modelId="{F88D7650-5CAC-3B45-956A-CDB9E0F0AF4B}" type="presOf" srcId="{BD2695FE-3585-5046-AC06-45C513DD5623}" destId="{D202DA52-5DA4-5241-990B-72C6C72D067B}" srcOrd="0" destOrd="0" presId="urn:microsoft.com/office/officeart/2008/layout/TitledPictureBlocks"/>
    <dgm:cxn modelId="{85C6CD81-6F9E-3A4D-8014-CFBCD7E88063}" srcId="{95A661C2-DF8F-DD4A-A9A0-A97B9B99EA31}" destId="{09C1CBFB-8998-B540-A663-897F65CECA6E}" srcOrd="2" destOrd="0" parTransId="{13E84A80-104B-7A4F-B70D-603030D8C549}" sibTransId="{679EB3A5-E27D-1544-A0F7-FD234967E371}"/>
    <dgm:cxn modelId="{A0821788-D888-F243-924D-73498ABA66E4}" srcId="{95A661C2-DF8F-DD4A-A9A0-A97B9B99EA31}" destId="{D2CE601B-F963-6E47-B21A-74D5C04D83A0}" srcOrd="1" destOrd="0" parTransId="{B7D0534B-B267-404F-9D49-7AD2967A64EB}" sibTransId="{4AA9B80E-610D-144C-A1F9-4055A41049B4}"/>
    <dgm:cxn modelId="{84E9C491-DD08-B646-8028-2470EBE00107}" type="presOf" srcId="{95A661C2-DF8F-DD4A-A9A0-A97B9B99EA31}" destId="{106C08AF-A341-2148-A17B-24A1AE5608B9}" srcOrd="0" destOrd="0" presId="urn:microsoft.com/office/officeart/2008/layout/TitledPictureBlocks"/>
    <dgm:cxn modelId="{74FF4597-A3D5-C944-BCC7-B8C031D08E37}" type="presOf" srcId="{09C1CBFB-8998-B540-A663-897F65CECA6E}" destId="{BDB09DED-FAF4-AD4A-B1CE-DA89EE8E7923}" srcOrd="0" destOrd="0" presId="urn:microsoft.com/office/officeart/2008/layout/TitledPictureBlocks"/>
    <dgm:cxn modelId="{B4675C9C-E998-FD45-9812-2151DAE4AE19}" type="presOf" srcId="{D2CE601B-F963-6E47-B21A-74D5C04D83A0}" destId="{7FED5894-74AE-A44B-A9F1-8D72865B144D}" srcOrd="0" destOrd="0" presId="urn:microsoft.com/office/officeart/2008/layout/TitledPictureBlocks"/>
    <dgm:cxn modelId="{5F8BB1A7-8267-C844-BE2A-C431E564FC40}" type="presOf" srcId="{79B43424-63A4-F54D-8914-839BDA1C9DE2}" destId="{7EAD0DCE-5A1C-234A-8492-51291AE2EB2D}" srcOrd="0" destOrd="0" presId="urn:microsoft.com/office/officeart/2008/layout/TitledPictureBlocks"/>
    <dgm:cxn modelId="{67AAA2DB-3C02-2F4F-9AC3-7A55C58BDE27}" srcId="{95A661C2-DF8F-DD4A-A9A0-A97B9B99EA31}" destId="{79B43424-63A4-F54D-8914-839BDA1C9DE2}" srcOrd="3" destOrd="0" parTransId="{5F66B7D0-C1E3-2A4D-9E42-A640187678C8}" sibTransId="{2FCAB87B-7DE0-3D4F-8C56-52F29E7B46C0}"/>
    <dgm:cxn modelId="{1894E8E0-85F1-6640-9038-DA06B73BBCEF}" type="presOf" srcId="{507DAA74-422E-CE4F-9A74-A8DD9DCAC1B0}" destId="{B4BC017B-A36E-904C-98BD-E7E58D624710}" srcOrd="0" destOrd="0" presId="urn:microsoft.com/office/officeart/2008/layout/TitledPictureBlocks"/>
    <dgm:cxn modelId="{8233AD07-BC1A-9848-8163-569613DB9621}" type="presParOf" srcId="{106C08AF-A341-2148-A17B-24A1AE5608B9}" destId="{04A15812-B910-FF44-91EF-8CA49C552AAC}" srcOrd="0" destOrd="0" presId="urn:microsoft.com/office/officeart/2008/layout/TitledPictureBlocks"/>
    <dgm:cxn modelId="{462EAA41-BDE8-2B48-B29B-91890DDE424A}" type="presParOf" srcId="{04A15812-B910-FF44-91EF-8CA49C552AAC}" destId="{D202DA52-5DA4-5241-990B-72C6C72D067B}" srcOrd="0" destOrd="0" presId="urn:microsoft.com/office/officeart/2008/layout/TitledPictureBlocks"/>
    <dgm:cxn modelId="{D43025F7-8A81-4748-8469-A39093D7199E}" type="presParOf" srcId="{04A15812-B910-FF44-91EF-8CA49C552AAC}" destId="{60D24952-A03F-7F4F-AC8B-A3B6DD784D3C}" srcOrd="1" destOrd="0" presId="urn:microsoft.com/office/officeart/2008/layout/TitledPictureBlocks"/>
    <dgm:cxn modelId="{8668E4FD-BF61-2C43-A8EE-BEBAC1127149}" type="presParOf" srcId="{04A15812-B910-FF44-91EF-8CA49C552AAC}" destId="{EC2614B3-C4B1-AA4B-9A27-1DFB8838091D}" srcOrd="2" destOrd="0" presId="urn:microsoft.com/office/officeart/2008/layout/TitledPictureBlocks"/>
    <dgm:cxn modelId="{8E81CD11-FFFD-414C-A0D5-09197D25AFD4}" type="presParOf" srcId="{106C08AF-A341-2148-A17B-24A1AE5608B9}" destId="{9C9C2003-14D1-0647-95B0-65BE837C0661}" srcOrd="1" destOrd="0" presId="urn:microsoft.com/office/officeart/2008/layout/TitledPictureBlocks"/>
    <dgm:cxn modelId="{78BFFBF0-2091-804B-A800-475F861B4A89}" type="presParOf" srcId="{106C08AF-A341-2148-A17B-24A1AE5608B9}" destId="{CDA87B84-5EDE-B341-A0BC-9AFC8161FCA0}" srcOrd="2" destOrd="0" presId="urn:microsoft.com/office/officeart/2008/layout/TitledPictureBlocks"/>
    <dgm:cxn modelId="{1E00BDB7-9052-8542-830D-B847A73519A6}" type="presParOf" srcId="{CDA87B84-5EDE-B341-A0BC-9AFC8161FCA0}" destId="{7FED5894-74AE-A44B-A9F1-8D72865B144D}" srcOrd="0" destOrd="0" presId="urn:microsoft.com/office/officeart/2008/layout/TitledPictureBlocks"/>
    <dgm:cxn modelId="{2D3D87F5-4C8C-6248-837F-D14AEFBAD5A2}" type="presParOf" srcId="{CDA87B84-5EDE-B341-A0BC-9AFC8161FCA0}" destId="{47353983-8580-1F46-83CB-7CB02E1E27AF}" srcOrd="1" destOrd="0" presId="urn:microsoft.com/office/officeart/2008/layout/TitledPictureBlocks"/>
    <dgm:cxn modelId="{516BD6F5-27FF-174D-9AE6-1E9A36FACB1E}" type="presParOf" srcId="{CDA87B84-5EDE-B341-A0BC-9AFC8161FCA0}" destId="{C7A478A9-2936-544B-90C5-F2107161216D}" srcOrd="2" destOrd="0" presId="urn:microsoft.com/office/officeart/2008/layout/TitledPictureBlocks"/>
    <dgm:cxn modelId="{F12E56AB-C33C-144B-B49A-DB1CCD87EAD8}" type="presParOf" srcId="{106C08AF-A341-2148-A17B-24A1AE5608B9}" destId="{2A9AE3AB-1243-3B4F-ACA6-55301489ED31}" srcOrd="3" destOrd="0" presId="urn:microsoft.com/office/officeart/2008/layout/TitledPictureBlocks"/>
    <dgm:cxn modelId="{A4DCA5DF-8DCF-F347-B2C6-5765EC3F8DBC}" type="presParOf" srcId="{106C08AF-A341-2148-A17B-24A1AE5608B9}" destId="{DFDE35A6-51B3-184D-87ED-EC9F27EEEE04}" srcOrd="4" destOrd="0" presId="urn:microsoft.com/office/officeart/2008/layout/TitledPictureBlocks"/>
    <dgm:cxn modelId="{58D3199F-677D-EF49-ABDA-685B907FE32F}" type="presParOf" srcId="{DFDE35A6-51B3-184D-87ED-EC9F27EEEE04}" destId="{BDB09DED-FAF4-AD4A-B1CE-DA89EE8E7923}" srcOrd="0" destOrd="0" presId="urn:microsoft.com/office/officeart/2008/layout/TitledPictureBlocks"/>
    <dgm:cxn modelId="{3A3E7AD5-A09C-1845-BB6F-B72FCC6827AB}" type="presParOf" srcId="{DFDE35A6-51B3-184D-87ED-EC9F27EEEE04}" destId="{4C0A14C0-2215-054A-AFB5-41E4822BD443}" srcOrd="1" destOrd="0" presId="urn:microsoft.com/office/officeart/2008/layout/TitledPictureBlocks"/>
    <dgm:cxn modelId="{5C8087BC-5C17-A54E-826C-FBD8BAC49E77}" type="presParOf" srcId="{DFDE35A6-51B3-184D-87ED-EC9F27EEEE04}" destId="{3992EAA4-5687-F241-8AB6-E35D965C2D58}" srcOrd="2" destOrd="0" presId="urn:microsoft.com/office/officeart/2008/layout/TitledPictureBlocks"/>
    <dgm:cxn modelId="{3C0AB1EC-3442-2E4B-963D-E988ECBA2E3E}" type="presParOf" srcId="{106C08AF-A341-2148-A17B-24A1AE5608B9}" destId="{ADBC385F-B5D5-5E48-B3A7-79A284B3A99E}" srcOrd="5" destOrd="0" presId="urn:microsoft.com/office/officeart/2008/layout/TitledPictureBlocks"/>
    <dgm:cxn modelId="{3FF66216-79D3-E94B-8620-347158FB5E55}" type="presParOf" srcId="{106C08AF-A341-2148-A17B-24A1AE5608B9}" destId="{515352DB-6232-C147-A5EF-8A5DA3CE521D}" srcOrd="6" destOrd="0" presId="urn:microsoft.com/office/officeart/2008/layout/TitledPictureBlocks"/>
    <dgm:cxn modelId="{2E7340B3-D4A1-3D43-B409-8840A398D1B9}" type="presParOf" srcId="{515352DB-6232-C147-A5EF-8A5DA3CE521D}" destId="{7EAD0DCE-5A1C-234A-8492-51291AE2EB2D}" srcOrd="0" destOrd="0" presId="urn:microsoft.com/office/officeart/2008/layout/TitledPictureBlocks"/>
    <dgm:cxn modelId="{E7682D8D-1018-C64F-B3C4-8E61B6AA94FA}" type="presParOf" srcId="{515352DB-6232-C147-A5EF-8A5DA3CE521D}" destId="{D9996718-F87F-CB40-9AB9-5FEC415AEC78}" srcOrd="1" destOrd="0" presId="urn:microsoft.com/office/officeart/2008/layout/TitledPictureBlocks"/>
    <dgm:cxn modelId="{5206D549-D850-FD45-A648-D1C0DB6CEB8D}" type="presParOf" srcId="{515352DB-6232-C147-A5EF-8A5DA3CE521D}" destId="{999B1AC4-DFC2-1243-92B6-DCAD4EB9B757}" srcOrd="2" destOrd="0" presId="urn:microsoft.com/office/officeart/2008/layout/TitledPictureBlocks"/>
    <dgm:cxn modelId="{62BCC407-680F-1844-8587-93F2C4B51D26}" type="presParOf" srcId="{106C08AF-A341-2148-A17B-24A1AE5608B9}" destId="{6D67B63E-C1EB-B04F-B494-13DD0D7271B4}" srcOrd="7" destOrd="0" presId="urn:microsoft.com/office/officeart/2008/layout/TitledPictureBlocks"/>
    <dgm:cxn modelId="{FB500FB5-B368-444D-B5A7-7FFA079522B7}" type="presParOf" srcId="{106C08AF-A341-2148-A17B-24A1AE5608B9}" destId="{1EC8B7AA-E4DA-F345-8CF2-4326EA975FB2}" srcOrd="8" destOrd="0" presId="urn:microsoft.com/office/officeart/2008/layout/TitledPictureBlocks"/>
    <dgm:cxn modelId="{B9700BE3-2829-D249-88D8-4A5B06B2B271}" type="presParOf" srcId="{1EC8B7AA-E4DA-F345-8CF2-4326EA975FB2}" destId="{B4BC017B-A36E-904C-98BD-E7E58D624710}" srcOrd="0" destOrd="0" presId="urn:microsoft.com/office/officeart/2008/layout/TitledPictureBlocks"/>
    <dgm:cxn modelId="{06E91B16-E58D-4441-9F9A-9BEB73D65A83}" type="presParOf" srcId="{1EC8B7AA-E4DA-F345-8CF2-4326EA975FB2}" destId="{700FC77A-0CBA-0A4A-AFA8-623405ADD7EC}" srcOrd="1" destOrd="0" presId="urn:microsoft.com/office/officeart/2008/layout/TitledPictureBlocks"/>
    <dgm:cxn modelId="{3BFB6456-6624-2447-9F7F-3BBFC85209F1}" type="presParOf" srcId="{1EC8B7AA-E4DA-F345-8CF2-4326EA975FB2}" destId="{6357357C-CF86-954E-A75C-2F5C8CB9FD07}" srcOrd="2" destOrd="0" presId="urn:microsoft.com/office/officeart/2008/layout/TitledPictureBlock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D24952-A03F-7F4F-AC8B-A3B6DD784D3C}">
      <dsp:nvSpPr>
        <dsp:cNvPr id="0" name=""/>
        <dsp:cNvSpPr/>
      </dsp:nvSpPr>
      <dsp:spPr>
        <a:xfrm>
          <a:off x="382025" y="667379"/>
          <a:ext cx="2020702" cy="1712128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202DA52-5DA4-5241-990B-72C6C72D067B}">
      <dsp:nvSpPr>
        <dsp:cNvPr id="0" name=""/>
        <dsp:cNvSpPr/>
      </dsp:nvSpPr>
      <dsp:spPr>
        <a:xfrm>
          <a:off x="382025" y="64268"/>
          <a:ext cx="2020702" cy="8481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Sustainable mining practices</a:t>
          </a:r>
        </a:p>
      </dsp:txBody>
      <dsp:txXfrm>
        <a:off x="382025" y="64268"/>
        <a:ext cx="2020702" cy="848111"/>
      </dsp:txXfrm>
    </dsp:sp>
    <dsp:sp modelId="{47353983-8580-1F46-83CB-7CB02E1E27AF}">
      <dsp:nvSpPr>
        <dsp:cNvPr id="0" name=""/>
        <dsp:cNvSpPr/>
      </dsp:nvSpPr>
      <dsp:spPr>
        <a:xfrm>
          <a:off x="3487138" y="667379"/>
          <a:ext cx="2020702" cy="1712128"/>
        </a:xfrm>
        <a:prstGeom prst="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FED5894-74AE-A44B-A9F1-8D72865B144D}">
      <dsp:nvSpPr>
        <dsp:cNvPr id="0" name=""/>
        <dsp:cNvSpPr/>
      </dsp:nvSpPr>
      <dsp:spPr>
        <a:xfrm>
          <a:off x="3487138" y="64268"/>
          <a:ext cx="2020702" cy="8481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Governance</a:t>
          </a:r>
        </a:p>
      </dsp:txBody>
      <dsp:txXfrm>
        <a:off x="3487138" y="64268"/>
        <a:ext cx="2020702" cy="848111"/>
      </dsp:txXfrm>
    </dsp:sp>
    <dsp:sp modelId="{4C0A14C0-2215-054A-AFB5-41E4822BD443}">
      <dsp:nvSpPr>
        <dsp:cNvPr id="0" name=""/>
        <dsp:cNvSpPr/>
      </dsp:nvSpPr>
      <dsp:spPr>
        <a:xfrm>
          <a:off x="6592252" y="667379"/>
          <a:ext cx="2020702" cy="1712128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DB09DED-FAF4-AD4A-B1CE-DA89EE8E7923}">
      <dsp:nvSpPr>
        <dsp:cNvPr id="0" name=""/>
        <dsp:cNvSpPr/>
      </dsp:nvSpPr>
      <dsp:spPr>
        <a:xfrm>
          <a:off x="6592252" y="64268"/>
          <a:ext cx="2020702" cy="8481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Community assessment and contribution</a:t>
          </a:r>
        </a:p>
      </dsp:txBody>
      <dsp:txXfrm>
        <a:off x="6592252" y="64268"/>
        <a:ext cx="2020702" cy="848111"/>
      </dsp:txXfrm>
    </dsp:sp>
    <dsp:sp modelId="{D9996718-F87F-CB40-9AB9-5FEC415AEC78}">
      <dsp:nvSpPr>
        <dsp:cNvPr id="0" name=""/>
        <dsp:cNvSpPr/>
      </dsp:nvSpPr>
      <dsp:spPr>
        <a:xfrm>
          <a:off x="1934582" y="3253599"/>
          <a:ext cx="2020702" cy="1712128"/>
        </a:xfrm>
        <a:prstGeom prst="rect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AD0DCE-5A1C-234A-8492-51291AE2EB2D}">
      <dsp:nvSpPr>
        <dsp:cNvPr id="0" name=""/>
        <dsp:cNvSpPr/>
      </dsp:nvSpPr>
      <dsp:spPr>
        <a:xfrm>
          <a:off x="1934582" y="2650488"/>
          <a:ext cx="2020702" cy="8481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Health and safety</a:t>
          </a:r>
        </a:p>
      </dsp:txBody>
      <dsp:txXfrm>
        <a:off x="1934582" y="2650488"/>
        <a:ext cx="2020702" cy="848111"/>
      </dsp:txXfrm>
    </dsp:sp>
    <dsp:sp modelId="{700FC77A-0CBA-0A4A-AFA8-623405ADD7EC}">
      <dsp:nvSpPr>
        <dsp:cNvPr id="0" name=""/>
        <dsp:cNvSpPr/>
      </dsp:nvSpPr>
      <dsp:spPr>
        <a:xfrm>
          <a:off x="5039695" y="3253599"/>
          <a:ext cx="2020702" cy="1712128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4BC017B-A36E-904C-98BD-E7E58D624710}">
      <dsp:nvSpPr>
        <dsp:cNvPr id="0" name=""/>
        <dsp:cNvSpPr/>
      </dsp:nvSpPr>
      <dsp:spPr>
        <a:xfrm>
          <a:off x="5039695" y="2650488"/>
          <a:ext cx="2020702" cy="8481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Environmental management and performance</a:t>
          </a:r>
        </a:p>
      </dsp:txBody>
      <dsp:txXfrm>
        <a:off x="5039695" y="2650488"/>
        <a:ext cx="2020702" cy="8481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TitledPictureBlocks">
  <dgm:title val=""/>
  <dgm:desc val=""/>
  <dgm:catLst>
    <dgm:cat type="picture" pri="10000"/>
    <dgm:cat type="pictureconvert" pri="10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  <dgm:pt modelId="40">
          <dgm:prSet phldr="1"/>
        </dgm:pt>
        <dgm:pt modelId="4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  <dgm:cxn modelId="90" srcId="0" destId="40" srcOrd="3" destOrd="0"/>
        <dgm:cxn modelId="42" srcId="40" destId="41" srcOrd="0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off" val="ctr"/>
          <dgm:param type="grDir" val="tL"/>
        </dgm:alg>
      </dgm:if>
      <dgm:else name="Name2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op="equ"/>
      <dgm:constr type="primFontSz" for="des" forName="ChildText" op="equ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787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ParentText" refType="w" fact="0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"/>
              <dgm:constr type="t" for="ch" forName="Image" refType="h" fact="0.1661"/>
              <dgm:constr type="w" for="ch" forName="Image" refType="w" fact="0.7457"/>
              <dgm:constr type="h" for="ch" forName="Image" refType="h" fact="0.8711"/>
              <dgm:constr type="l" for="ch" forName="ChildText" refType="w" fact="0.6464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if>
          <dgm:else name="Name5">
            <dgm:constrLst>
              <dgm:constr type="l" for="ch" forName="ParentText" refType="w" fact="0.26"/>
              <dgm:constr type="t" for="ch" forName="ParentText" refType="h" fact="0"/>
              <dgm:constr type="w" for="ch" forName="ParentText" refType="w" fact="0.7457"/>
              <dgm:constr type="h" for="ch" forName="ParentText" refType="h" fact="0.15"/>
              <dgm:constr type="l" for="ch" forName="Image" refType="w" fact="0.26"/>
              <dgm:constr type="t" for="ch" forName="Image" refType="h" fact="0.1661"/>
              <dgm:constr type="w" for="ch" forName="Image" refType="w" fact="0.7446"/>
              <dgm:constr type="h" for="ch" forName="Image" refType="h" fact="0.8711"/>
              <dgm:constr type="l" for="ch" forName="ChildText" refType="w" fact="0"/>
              <dgm:constr type="t" for="ch" forName="ChildText" refType="h" fact="0.288"/>
              <dgm:constr type="w" for="ch" forName="ChildText" refType="w" fact="0.3536"/>
              <dgm:constr type="h" for="ch" forName="ChildText" refType="h" fact="0.5074"/>
            </dgm:constrLst>
          </dgm:else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ect" r:blip="" zOrderOff="10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Image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ChildText" styleLbl="fgAcc1">
          <dgm:varLst>
            <dgm:chMax val="0"/>
            <dgm:chPref val="0"/>
            <dgm:bulletEnabled val="1"/>
          </dgm:varLst>
          <dgm:choose name="Name6">
            <dgm:if name="Name7" axis="des" ptType="node" func="cnt" op="equ" val="1">
              <dgm:alg type="tx">
                <dgm:param type="stBulletLvl" val="2"/>
                <dgm:param type="txAnchorVertCh" val="mid"/>
                <dgm:param type="parTxLTRAlign" val="l"/>
              </dgm:alg>
            </dgm:if>
            <dgm:else name="Name8">
              <dgm:alg type="tx">
                <dgm:param type="stBulletLvl" val="1"/>
                <dgm:param type="txAnchorVertCh" val="mid"/>
              </dgm:alg>
            </dgm:else>
          </dgm:choose>
          <dgm:choose name="Name9">
            <dgm:if name="Name10" axis="ch" ptType="node" func="cnt" op="gte" val="1"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</dgm:if>
            <dgm:else name="Name11"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3007640" cy="463289"/>
          </a:xfrm>
          <a:prstGeom prst="rect">
            <a:avLst/>
          </a:prstGeom>
        </p:spPr>
        <p:txBody>
          <a:bodyPr vert="horz" lIns="91437" tIns="45719" rIns="91437" bIns="45719" rtlCol="0"/>
          <a:lstStyle>
            <a:lvl1pPr algn="l">
              <a:defRPr sz="11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9707" y="2"/>
            <a:ext cx="3007640" cy="463289"/>
          </a:xfrm>
          <a:prstGeom prst="rect">
            <a:avLst/>
          </a:prstGeom>
        </p:spPr>
        <p:txBody>
          <a:bodyPr vert="horz" lIns="91437" tIns="45719" rIns="91437" bIns="45719" rtlCol="0"/>
          <a:lstStyle>
            <a:lvl1pPr algn="r">
              <a:defRPr sz="1100"/>
            </a:lvl1pPr>
          </a:lstStyle>
          <a:p>
            <a:fld id="{0042A0C9-FE6E-45F1-BA92-1D2607892B17}" type="datetimeFigureOut">
              <a:rPr lang="en-GB" smtClean="0"/>
              <a:t>11/02/2022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8772788"/>
            <a:ext cx="3007640" cy="463289"/>
          </a:xfrm>
          <a:prstGeom prst="rect">
            <a:avLst/>
          </a:prstGeom>
        </p:spPr>
        <p:txBody>
          <a:bodyPr vert="horz" lIns="91437" tIns="45719" rIns="91437" bIns="45719" rtlCol="0" anchor="b"/>
          <a:lstStyle>
            <a:lvl1pPr algn="l">
              <a:defRPr sz="11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9707" y="8772788"/>
            <a:ext cx="3007640" cy="463289"/>
          </a:xfrm>
          <a:prstGeom prst="rect">
            <a:avLst/>
          </a:prstGeom>
        </p:spPr>
        <p:txBody>
          <a:bodyPr vert="horz" lIns="91437" tIns="45719" rIns="91437" bIns="45719" rtlCol="0" anchor="b"/>
          <a:lstStyle>
            <a:lvl1pPr algn="r">
              <a:defRPr sz="1100"/>
            </a:lvl1pPr>
          </a:lstStyle>
          <a:p>
            <a:fld id="{4B48EB58-D497-4865-B293-36F7AB0A049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092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1"/>
          <p:cNvSpPr>
            <a:spLocks noChangeArrowheads="1"/>
          </p:cNvSpPr>
          <p:nvPr/>
        </p:nvSpPr>
        <p:spPr bwMode="auto">
          <a:xfrm>
            <a:off x="5" y="2"/>
            <a:ext cx="6938963" cy="92360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lIns="83523" tIns="41760" rIns="83523" bIns="41760" anchor="ctr"/>
          <a:lstStyle/>
          <a:p>
            <a:endParaRPr lang="en-GB" dirty="0"/>
          </a:p>
        </p:txBody>
      </p:sp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5" y="2"/>
            <a:ext cx="6938963" cy="923607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3523" tIns="41760" rIns="83523" bIns="41760" anchor="ctr"/>
          <a:lstStyle/>
          <a:p>
            <a:endParaRPr lang="en-GB" dirty="0"/>
          </a:p>
        </p:txBody>
      </p:sp>
      <p:sp>
        <p:nvSpPr>
          <p:cNvPr id="15363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0463" y="701675"/>
            <a:ext cx="4613275" cy="34591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15364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93613" y="4386969"/>
            <a:ext cx="5547381" cy="41524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7" y="6"/>
            <a:ext cx="3010479" cy="4607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3523" tIns="41760" rIns="83523" bIns="41760" anchor="ctr"/>
          <a:lstStyle/>
          <a:p>
            <a:endParaRPr lang="en-GB" dirty="0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3927034" y="6"/>
            <a:ext cx="3010479" cy="4607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3523" tIns="41760" rIns="83523" bIns="41760" anchor="ctr"/>
          <a:lstStyle/>
          <a:p>
            <a:endParaRPr lang="en-GB" dirty="0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7" y="8773935"/>
            <a:ext cx="3010479" cy="46077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3523" tIns="41760" rIns="83523" bIns="41760" anchor="ctr"/>
          <a:lstStyle/>
          <a:p>
            <a:endParaRPr lang="en-GB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927033" y="8773932"/>
            <a:ext cx="3007564" cy="4580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45000"/>
              <a:buFontTx/>
              <a:buNone/>
              <a:tabLst>
                <a:tab pos="661211" algn="l"/>
                <a:tab pos="1322421" algn="l"/>
                <a:tab pos="1983631" algn="l"/>
                <a:tab pos="2644842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F5BA3F8B-26F5-4967-87D5-0E02B08E8569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5702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3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07" indent="-285733" algn="l" defTabSz="44923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2936" indent="-228587" algn="l" defTabSz="44923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108" indent="-228587" algn="l" defTabSz="44923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282" indent="-228587" algn="l" defTabSz="449237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5869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43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18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390" algn="l" defTabSz="91434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0463" y="701675"/>
            <a:ext cx="4613275" cy="3459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BA3F8B-26F5-4967-87D5-0E02B08E8569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37524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0463" y="701675"/>
            <a:ext cx="4613275" cy="3459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BA3F8B-26F5-4967-87D5-0E02B08E8569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729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0463" y="701675"/>
            <a:ext cx="4613275" cy="3459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BA3F8B-26F5-4967-87D5-0E02B08E8569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6996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The guidelines are divided</a:t>
            </a:r>
            <a:r>
              <a:rPr lang="en-AU" baseline="0" dirty="0"/>
              <a:t> into 5 key chapters.</a:t>
            </a:r>
          </a:p>
          <a:p>
            <a:endParaRPr lang="en-AU" baseline="0" dirty="0"/>
          </a:p>
          <a:p>
            <a:r>
              <a:rPr lang="en-AU" baseline="0" dirty="0"/>
              <a:t>The sustainable mining practices and governance chapters are relatively short, but do include key industry case studies.</a:t>
            </a:r>
          </a:p>
          <a:p>
            <a:endParaRPr lang="en-AU" baseline="0" dirty="0"/>
          </a:p>
          <a:p>
            <a:r>
              <a:rPr lang="en-AU" baseline="0" dirty="0"/>
              <a:t>The next 3 slides elaborate on the contents of the community, health and safety and environment chapters.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5D03E-50FF-453B-ACD4-998CB7A57222}" type="slidenum">
              <a:rPr lang="en-AU" smtClean="0"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588607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0463" y="701675"/>
            <a:ext cx="4613275" cy="3459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F5BA3F8B-26F5-4967-87D5-0E02B08E8569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46593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5D03E-50FF-453B-ACD4-998CB7A57222}" type="slidenum">
              <a:rPr lang="en-AU" smtClean="0"/>
              <a:t>9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12991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C3CC24BC-D7AF-42DC-BBBD-B6F0C700C4B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40" y="4376344"/>
            <a:ext cx="5054914" cy="2544535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3A9375DE-D4FC-4668-8D5E-C61BDF33A1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8012" y="1475581"/>
            <a:ext cx="8864600" cy="933450"/>
          </a:xfrm>
        </p:spPr>
        <p:txBody>
          <a:bodyPr/>
          <a:lstStyle>
            <a:lvl1pPr>
              <a:defRPr cap="small" baseline="0"/>
            </a:lvl1pPr>
          </a:lstStyle>
          <a:p>
            <a:r>
              <a:rPr lang="en-US"/>
              <a:t>Title here</a:t>
            </a:r>
            <a:endParaRPr lang="en-GB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03DD286-D1C2-4535-B02D-4599CEA1B7C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339740" y="3297485"/>
            <a:ext cx="5401145" cy="914400"/>
          </a:xfrm>
        </p:spPr>
        <p:txBody>
          <a:bodyPr/>
          <a:lstStyle>
            <a:lvl1pPr marL="0" indent="0" algn="ctr">
              <a:buNone/>
              <a:defRPr sz="2800"/>
            </a:lvl1pPr>
            <a:lvl5pPr>
              <a:defRPr/>
            </a:lvl5pPr>
          </a:lstStyle>
          <a:p>
            <a:pPr lvl="0"/>
            <a:r>
              <a:rPr lang="en-US"/>
              <a:t>Date here 2021 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1619254"/>
            <a:ext cx="3316288" cy="1008459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5" y="611486"/>
            <a:ext cx="5635625" cy="633670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2627709"/>
            <a:ext cx="3316288" cy="4320480"/>
          </a:xfrm>
        </p:spPr>
        <p:txBody>
          <a:bodyPr/>
          <a:lstStyle>
            <a:lvl1pPr marL="0" indent="0">
              <a:buNone/>
              <a:defRPr sz="2800"/>
            </a:lvl1pPr>
            <a:lvl2pPr marL="457215" indent="0">
              <a:buNone/>
              <a:defRPr sz="1200"/>
            </a:lvl2pPr>
            <a:lvl3pPr marL="914430" indent="0">
              <a:buNone/>
              <a:defRPr sz="1000"/>
            </a:lvl3pPr>
            <a:lvl4pPr marL="1371646" indent="0">
              <a:buNone/>
              <a:defRPr sz="900"/>
            </a:lvl4pPr>
            <a:lvl5pPr marL="1828861" indent="0">
              <a:buNone/>
              <a:defRPr sz="900"/>
            </a:lvl5pPr>
            <a:lvl6pPr marL="2286076" indent="0">
              <a:buNone/>
              <a:defRPr sz="900"/>
            </a:lvl6pPr>
            <a:lvl7pPr marL="2743291" indent="0">
              <a:buNone/>
              <a:defRPr sz="900"/>
            </a:lvl7pPr>
            <a:lvl8pPr marL="3200506" indent="0">
              <a:buNone/>
              <a:defRPr sz="900"/>
            </a:lvl8pPr>
            <a:lvl9pPr marL="365772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9" y="720725"/>
            <a:ext cx="2447925" cy="793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8144" y="5291142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28144" y="674693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15" indent="0">
              <a:buNone/>
              <a:defRPr sz="2800"/>
            </a:lvl2pPr>
            <a:lvl3pPr marL="914430" indent="0">
              <a:buNone/>
              <a:defRPr sz="2400"/>
            </a:lvl3pPr>
            <a:lvl4pPr marL="1371646" indent="0">
              <a:buNone/>
              <a:defRPr sz="2000"/>
            </a:lvl4pPr>
            <a:lvl5pPr marL="1828861" indent="0">
              <a:buNone/>
              <a:defRPr sz="2000"/>
            </a:lvl5pPr>
            <a:lvl6pPr marL="2286076" indent="0">
              <a:buNone/>
              <a:defRPr sz="2000"/>
            </a:lvl6pPr>
            <a:lvl7pPr marL="2743291" indent="0">
              <a:buNone/>
              <a:defRPr sz="2000"/>
            </a:lvl7pPr>
            <a:lvl8pPr marL="3200506" indent="0">
              <a:buNone/>
              <a:defRPr sz="2000"/>
            </a:lvl8pPr>
            <a:lvl9pPr marL="3657722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8144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15" indent="0">
              <a:buNone/>
              <a:defRPr sz="1200"/>
            </a:lvl2pPr>
            <a:lvl3pPr marL="914430" indent="0">
              <a:buNone/>
              <a:defRPr sz="1000"/>
            </a:lvl3pPr>
            <a:lvl4pPr marL="1371646" indent="0">
              <a:buNone/>
              <a:defRPr sz="900"/>
            </a:lvl4pPr>
            <a:lvl5pPr marL="1828861" indent="0">
              <a:buNone/>
              <a:defRPr sz="900"/>
            </a:lvl5pPr>
            <a:lvl6pPr marL="2286076" indent="0">
              <a:buNone/>
              <a:defRPr sz="900"/>
            </a:lvl6pPr>
            <a:lvl7pPr marL="2743291" indent="0">
              <a:buNone/>
              <a:defRPr sz="900"/>
            </a:lvl7pPr>
            <a:lvl8pPr marL="3200506" indent="0">
              <a:buNone/>
              <a:defRPr sz="900"/>
            </a:lvl8pPr>
            <a:lvl9pPr marL="3657722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9" y="720725"/>
            <a:ext cx="2447925" cy="793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619597"/>
            <a:ext cx="8864600" cy="933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2699718"/>
            <a:ext cx="8864600" cy="424847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9" y="720725"/>
            <a:ext cx="2447925" cy="793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Slide Number Placeholder 6"/>
          <p:cNvSpPr txBox="1">
            <a:spLocks noChangeArrowheads="1"/>
          </p:cNvSpPr>
          <p:nvPr userDrawn="1"/>
        </p:nvSpPr>
        <p:spPr bwMode="auto">
          <a:xfrm>
            <a:off x="359792" y="7092950"/>
            <a:ext cx="2343150" cy="35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marL="0" marR="0" indent="0" algn="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800" kern="1200">
                <a:solidFill>
                  <a:schemeClr val="tx1"/>
                </a:solidFill>
                <a:latin typeface="Helvetica" pitchFamily="34" charset="0"/>
                <a:ea typeface="宋体" charset="-122"/>
                <a:cs typeface="Arial Unicode MS" charset="0"/>
              </a:defRPr>
            </a:lvl1pPr>
            <a:lvl2pPr marL="742907" indent="-285733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2pPr>
            <a:lvl3pPr marL="1142936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3pPr>
            <a:lvl4pPr marL="1600108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4pPr>
            <a:lvl5pPr marL="2057282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5pPr>
            <a:lvl6pPr marL="2285869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6pPr>
            <a:lvl7pPr marL="2743043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7pPr>
            <a:lvl8pPr marL="3200218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8pPr>
            <a:lvl9pPr marL="3657390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l">
              <a:defRPr/>
            </a:pPr>
            <a:r>
              <a:rPr lang="en-GB" sz="1800" dirty="0"/>
              <a:t>Miles Prosser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51688" y="1763715"/>
            <a:ext cx="2216150" cy="51844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763715"/>
            <a:ext cx="6496050" cy="51844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9" y="720725"/>
            <a:ext cx="2447925" cy="793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Slide Number Placeholder 6"/>
          <p:cNvSpPr txBox="1">
            <a:spLocks noChangeArrowheads="1"/>
          </p:cNvSpPr>
          <p:nvPr userDrawn="1"/>
        </p:nvSpPr>
        <p:spPr bwMode="auto">
          <a:xfrm>
            <a:off x="359792" y="7092950"/>
            <a:ext cx="2343150" cy="35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marL="0" marR="0" indent="0" algn="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800" kern="1200">
                <a:solidFill>
                  <a:schemeClr val="tx1"/>
                </a:solidFill>
                <a:latin typeface="Helvetica" pitchFamily="34" charset="0"/>
                <a:ea typeface="宋体" charset="-122"/>
                <a:cs typeface="Arial Unicode MS" charset="0"/>
              </a:defRPr>
            </a:lvl1pPr>
            <a:lvl2pPr marL="742907" indent="-285733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2pPr>
            <a:lvl3pPr marL="1142936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3pPr>
            <a:lvl4pPr marL="1600108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4pPr>
            <a:lvl5pPr marL="2057282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5pPr>
            <a:lvl6pPr marL="2285869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6pPr>
            <a:lvl7pPr marL="2743043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7pPr>
            <a:lvl8pPr marL="3200218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8pPr>
            <a:lvl9pPr marL="3657390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l">
              <a:defRPr/>
            </a:pPr>
            <a:r>
              <a:rPr lang="en-GB" sz="1800" dirty="0"/>
              <a:t>Miles Prosser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6"/>
          <p:cNvSpPr txBox="1">
            <a:spLocks noChangeArrowheads="1"/>
          </p:cNvSpPr>
          <p:nvPr userDrawn="1"/>
        </p:nvSpPr>
        <p:spPr bwMode="auto">
          <a:xfrm>
            <a:off x="359792" y="7092950"/>
            <a:ext cx="2343150" cy="35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marL="0" marR="0" indent="0" algn="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800" kern="1200">
                <a:solidFill>
                  <a:schemeClr val="tx1"/>
                </a:solidFill>
                <a:latin typeface="Helvetica" pitchFamily="34" charset="0"/>
                <a:ea typeface="宋体" charset="-122"/>
                <a:cs typeface="Arial Unicode MS" charset="0"/>
              </a:defRPr>
            </a:lvl1pPr>
            <a:lvl2pPr marL="742907" indent="-285733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2pPr>
            <a:lvl3pPr marL="1142936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3pPr>
            <a:lvl4pPr marL="1600108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4pPr>
            <a:lvl5pPr marL="2057282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5pPr>
            <a:lvl6pPr marL="2285869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6pPr>
            <a:lvl7pPr marL="2743043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7pPr>
            <a:lvl8pPr marL="3200218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8pPr>
            <a:lvl9pPr marL="3657390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l">
              <a:defRPr/>
            </a:pPr>
            <a:r>
              <a:rPr lang="en-GB" sz="1800" dirty="0"/>
              <a:t>Miles Prosser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552" y="270000"/>
            <a:ext cx="2880073" cy="274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882000"/>
            <a:ext cx="7056000" cy="936000"/>
          </a:xfrm>
          <a:solidFill>
            <a:schemeClr val="bg1">
              <a:alpha val="50000"/>
            </a:schemeClr>
          </a:solidFill>
          <a:effectLst>
            <a:softEdge rad="127000"/>
          </a:effectLst>
        </p:spPr>
        <p:txBody>
          <a:bodyPr/>
          <a:lstStyle>
            <a:lvl1pPr>
              <a:defRPr b="1">
                <a:latin typeface="Corbel" panose="020B0503020204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2196000"/>
            <a:ext cx="9072000" cy="4752000"/>
          </a:xfrm>
        </p:spPr>
        <p:txBody>
          <a:bodyPr/>
          <a:lstStyle>
            <a:lvl1pPr>
              <a:defRPr>
                <a:latin typeface="Corbel" panose="020B050302020402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>
                <a:latin typeface="Corbel" panose="020B0503020204020204" pitchFamily="34" charset="0"/>
              </a:defRPr>
            </a:lvl2pPr>
            <a:lvl3pPr>
              <a:defRPr>
                <a:latin typeface="Corbel" panose="020B0503020204020204" pitchFamily="34" charset="0"/>
              </a:defRPr>
            </a:lvl3pPr>
            <a:lvl4pPr>
              <a:defRPr>
                <a:latin typeface="Corbel" panose="020B0503020204020204" pitchFamily="34" charset="0"/>
              </a:defRPr>
            </a:lvl4pPr>
            <a:lvl5pPr>
              <a:defRPr sz="2000">
                <a:latin typeface="Corbel" panose="020B05030202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000"/>
            <a:ext cx="2859086" cy="2736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20032" y="882000"/>
            <a:ext cx="7055968" cy="936000"/>
          </a:xfrm>
          <a:solidFill>
            <a:schemeClr val="bg1">
              <a:alpha val="50000"/>
            </a:schemeClr>
          </a:solidFill>
          <a:effectLst>
            <a:softEdge rad="127000"/>
          </a:effectLst>
        </p:spPr>
        <p:txBody>
          <a:bodyPr/>
          <a:lstStyle>
            <a:lvl1pPr>
              <a:defRPr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2196000"/>
            <a:ext cx="9072000" cy="4752000"/>
          </a:xfrm>
        </p:spPr>
        <p:txBody>
          <a:bodyPr/>
          <a:lstStyle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7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562" y="4346702"/>
            <a:ext cx="2856064" cy="2745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2196000"/>
            <a:ext cx="9072000" cy="4752000"/>
          </a:xfrm>
        </p:spPr>
        <p:txBody>
          <a:bodyPr/>
          <a:lstStyle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882000"/>
            <a:ext cx="9072000" cy="936000"/>
          </a:xfrm>
        </p:spPr>
        <p:txBody>
          <a:bodyPr/>
          <a:lstStyle>
            <a:lvl1pPr>
              <a:defRPr lang="en-GB" sz="4400" b="1" dirty="0">
                <a:solidFill>
                  <a:srgbClr val="33A3A3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7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344792"/>
            <a:ext cx="2758746" cy="2747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882869"/>
            <a:ext cx="9072000" cy="936000"/>
          </a:xfrm>
        </p:spPr>
        <p:txBody>
          <a:bodyPr/>
          <a:lstStyle>
            <a:lvl1pPr>
              <a:defRPr lang="en-GB" sz="4400" b="1" dirty="0">
                <a:solidFill>
                  <a:srgbClr val="33A3A3"/>
                </a:solidFill>
                <a:latin typeface="Corbel" panose="020B0503020204020204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2195665"/>
            <a:ext cx="9072000" cy="4752529"/>
          </a:xfrm>
        </p:spPr>
        <p:txBody>
          <a:bodyPr/>
          <a:lstStyle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017972C8-63CD-436F-AB09-E7EB88753C4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53539" y="7168653"/>
            <a:ext cx="2343150" cy="35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marL="0" marR="0" indent="0" algn="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800" kern="1200">
                <a:solidFill>
                  <a:schemeClr val="tx1"/>
                </a:solidFill>
                <a:latin typeface="Helvetica" pitchFamily="34" charset="0"/>
                <a:ea typeface="宋体" charset="-122"/>
                <a:cs typeface="Arial Unicode MS" charset="0"/>
              </a:defRPr>
            </a:lvl1pPr>
            <a:lvl2pPr marL="742907" indent="-285733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2pPr>
            <a:lvl3pPr marL="1142936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3pPr>
            <a:lvl4pPr marL="1600108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4pPr>
            <a:lvl5pPr marL="2057282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5pPr>
            <a:lvl6pPr marL="2285869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6pPr>
            <a:lvl7pPr marL="2743043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7pPr>
            <a:lvl8pPr marL="3200218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8pPr>
            <a:lvl9pPr marL="3657390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ctr">
              <a:defRPr/>
            </a:pPr>
            <a:fld id="{8E1624FA-25B5-4772-956A-37AC4DBF34AC}" type="slidenum">
              <a:rPr lang="en-GB" sz="1800" b="1" smtClean="0">
                <a:solidFill>
                  <a:schemeClr val="bg1"/>
                </a:solidFill>
                <a:latin typeface="Corbel" panose="020B0503020204020204" pitchFamily="34" charset="0"/>
              </a:rPr>
              <a:t>‹#›</a:t>
            </a:fld>
            <a:endParaRPr lang="en-GB" sz="18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47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5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7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15" indent="0">
              <a:buNone/>
              <a:defRPr sz="1800"/>
            </a:lvl2pPr>
            <a:lvl3pPr marL="914430" indent="0">
              <a:buNone/>
              <a:defRPr sz="1600"/>
            </a:lvl3pPr>
            <a:lvl4pPr marL="1371646" indent="0">
              <a:buNone/>
              <a:defRPr sz="1400"/>
            </a:lvl4pPr>
            <a:lvl5pPr marL="1828861" indent="0">
              <a:buNone/>
              <a:defRPr sz="1400"/>
            </a:lvl5pPr>
            <a:lvl6pPr marL="2286076" indent="0">
              <a:buNone/>
              <a:defRPr sz="1400"/>
            </a:lvl6pPr>
            <a:lvl7pPr marL="2743291" indent="0">
              <a:buNone/>
              <a:defRPr sz="1400"/>
            </a:lvl7pPr>
            <a:lvl8pPr marL="3200506" indent="0">
              <a:buNone/>
              <a:defRPr sz="1400"/>
            </a:lvl8pPr>
            <a:lvl9pPr marL="3657722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619597"/>
            <a:ext cx="9072000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2699718"/>
            <a:ext cx="4453200" cy="4248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00" y="2699718"/>
            <a:ext cx="4456800" cy="4248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6" y="1619598"/>
            <a:ext cx="9072563" cy="93627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2699717"/>
            <a:ext cx="4452938" cy="41681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5" indent="0">
              <a:buNone/>
              <a:defRPr sz="2000" b="1"/>
            </a:lvl2pPr>
            <a:lvl3pPr marL="914430" indent="0">
              <a:buNone/>
              <a:defRPr sz="1800" b="1"/>
            </a:lvl3pPr>
            <a:lvl4pPr marL="1371646" indent="0">
              <a:buNone/>
              <a:defRPr sz="1600" b="1"/>
            </a:lvl4pPr>
            <a:lvl5pPr marL="1828861" indent="0">
              <a:buNone/>
              <a:defRPr sz="1600" b="1"/>
            </a:lvl5pPr>
            <a:lvl6pPr marL="2286076" indent="0">
              <a:buNone/>
              <a:defRPr sz="1600" b="1"/>
            </a:lvl6pPr>
            <a:lvl7pPr marL="2743291" indent="0">
              <a:buNone/>
              <a:defRPr sz="1600" b="1"/>
            </a:lvl7pPr>
            <a:lvl8pPr marL="3200506" indent="0">
              <a:buNone/>
              <a:defRPr sz="1600" b="1"/>
            </a:lvl8pPr>
            <a:lvl9pPr marL="365772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3131766"/>
            <a:ext cx="4452938" cy="38164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6" y="2700342"/>
            <a:ext cx="4456113" cy="43142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5" indent="0">
              <a:buNone/>
              <a:defRPr sz="2000" b="1"/>
            </a:lvl2pPr>
            <a:lvl3pPr marL="914430" indent="0">
              <a:buNone/>
              <a:defRPr sz="1800" b="1"/>
            </a:lvl3pPr>
            <a:lvl4pPr marL="1371646" indent="0">
              <a:buNone/>
              <a:defRPr sz="1600" b="1"/>
            </a:lvl4pPr>
            <a:lvl5pPr marL="1828861" indent="0">
              <a:buNone/>
              <a:defRPr sz="1600" b="1"/>
            </a:lvl5pPr>
            <a:lvl6pPr marL="2286076" indent="0">
              <a:buNone/>
              <a:defRPr sz="1600" b="1"/>
            </a:lvl6pPr>
            <a:lvl7pPr marL="2743291" indent="0">
              <a:buNone/>
              <a:defRPr sz="1600" b="1"/>
            </a:lvl7pPr>
            <a:lvl8pPr marL="3200506" indent="0">
              <a:buNone/>
              <a:defRPr sz="1600" b="1"/>
            </a:lvl8pPr>
            <a:lvl9pPr marL="3657722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6" y="3131766"/>
            <a:ext cx="4456113" cy="381642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620000"/>
            <a:ext cx="9072000" cy="936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2916242"/>
            <a:ext cx="8864600" cy="40319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1763714"/>
            <a:ext cx="8864600" cy="93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" name="Text Box 4"/>
          <p:cNvSpPr txBox="1">
            <a:spLocks noChangeArrowheads="1"/>
          </p:cNvSpPr>
          <p:nvPr userDrawn="1"/>
        </p:nvSpPr>
        <p:spPr bwMode="auto">
          <a:xfrm>
            <a:off x="503240" y="7092954"/>
            <a:ext cx="2346325" cy="35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4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1E00AE-77DB-467D-BD64-997CA00DD24D}"/>
              </a:ext>
            </a:extLst>
          </p:cNvPr>
          <p:cNvSpPr/>
          <p:nvPr userDrawn="1"/>
        </p:nvSpPr>
        <p:spPr bwMode="auto">
          <a:xfrm>
            <a:off x="-72256" y="-15142"/>
            <a:ext cx="10225136" cy="266587"/>
          </a:xfrm>
          <a:prstGeom prst="rect">
            <a:avLst/>
          </a:prstGeom>
          <a:solidFill>
            <a:srgbClr val="000E1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449278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87D4F5-600F-430D-97AA-389CA95B0157}"/>
              </a:ext>
            </a:extLst>
          </p:cNvPr>
          <p:cNvSpPr/>
          <p:nvPr userDrawn="1"/>
        </p:nvSpPr>
        <p:spPr bwMode="auto">
          <a:xfrm>
            <a:off x="-72256" y="7092950"/>
            <a:ext cx="10225136" cy="626630"/>
          </a:xfrm>
          <a:prstGeom prst="rect">
            <a:avLst/>
          </a:prstGeom>
          <a:solidFill>
            <a:srgbClr val="33A3A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449278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CC488BB3-5FB6-43AD-A313-4D062BE532D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53539" y="7168653"/>
            <a:ext cx="2343150" cy="35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marL="0" marR="0" indent="0" algn="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800" kern="1200">
                <a:solidFill>
                  <a:schemeClr val="tx1"/>
                </a:solidFill>
                <a:latin typeface="Helvetica" pitchFamily="34" charset="0"/>
                <a:ea typeface="宋体" charset="-122"/>
                <a:cs typeface="Arial Unicode MS" charset="0"/>
              </a:defRPr>
            </a:lvl1pPr>
            <a:lvl2pPr marL="742907" indent="-285733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2pPr>
            <a:lvl3pPr marL="1142936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3pPr>
            <a:lvl4pPr marL="1600108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4pPr>
            <a:lvl5pPr marL="2057282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5pPr>
            <a:lvl6pPr marL="2285869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6pPr>
            <a:lvl7pPr marL="2743043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7pPr>
            <a:lvl8pPr marL="3200218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8pPr>
            <a:lvl9pPr marL="3657390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ctr">
              <a:defRPr/>
            </a:pPr>
            <a:fld id="{8E1624FA-25B5-4772-956A-37AC4DBF34AC}" type="slidenum">
              <a:rPr lang="en-GB" sz="1800" b="1" smtClean="0">
                <a:solidFill>
                  <a:schemeClr val="bg1"/>
                </a:solidFill>
                <a:latin typeface="Corbel" panose="020B0503020204020204" pitchFamily="34" charset="0"/>
              </a:rPr>
              <a:t>‹#›</a:t>
            </a:fld>
            <a:endParaRPr lang="en-GB" sz="1800" b="1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4095" r:id="rId3"/>
    <p:sldLayoutId id="2147484096" r:id="rId4"/>
    <p:sldLayoutId id="2147484097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Corbel" panose="020B0503020204020204" pitchFamily="34" charset="0"/>
          <a:ea typeface="+mj-ea"/>
          <a:cs typeface="+mj-cs"/>
        </a:defRPr>
      </a:lvl1pPr>
      <a:lvl2pPr marL="742975" indent="-285760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2pPr>
      <a:lvl3pPr marL="1143038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3pPr>
      <a:lvl4pPr marL="1600254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4pPr>
      <a:lvl5pPr marL="2057469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5pPr>
      <a:lvl6pPr marL="2514684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6pPr>
      <a:lvl7pPr marL="2971899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7pPr>
      <a:lvl8pPr marL="3429114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8pPr>
      <a:lvl9pPr marL="3886330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9pPr>
    </p:titleStyle>
    <p:bodyStyle>
      <a:lvl1pPr marL="342911" indent="-342911" algn="l" defTabSz="449278" rtl="0" eaLnBrk="1" fontAlgn="base" hangingPunct="1">
        <a:lnSpc>
          <a:spcPct val="93000"/>
        </a:lnSpc>
        <a:spcBef>
          <a:spcPct val="0"/>
        </a:spcBef>
        <a:spcAft>
          <a:spcPts val="1413"/>
        </a:spcAft>
        <a:buClr>
          <a:schemeClr val="tx1"/>
        </a:buClr>
        <a:buSzPct val="100000"/>
        <a:buFont typeface="Arial" pitchFamily="34" charset="0"/>
        <a:buChar char="•"/>
        <a:defRPr sz="3600">
          <a:solidFill>
            <a:srgbClr val="454545"/>
          </a:solidFill>
          <a:latin typeface="Corbel" panose="020B0503020204020204" pitchFamily="34" charset="0"/>
          <a:ea typeface="+mn-ea"/>
          <a:cs typeface="+mn-cs"/>
        </a:defRPr>
      </a:lvl1pPr>
      <a:lvl2pPr marL="742975" indent="-285760" algn="l" defTabSz="449278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chemeClr val="tx1"/>
        </a:buClr>
        <a:buSzPct val="100000"/>
        <a:buFont typeface="Arial" pitchFamily="34" charset="0"/>
        <a:buChar char="•"/>
        <a:defRPr sz="3200">
          <a:solidFill>
            <a:srgbClr val="454545"/>
          </a:solidFill>
          <a:latin typeface="Corbel" panose="020B0503020204020204" pitchFamily="34" charset="0"/>
          <a:ea typeface="+mn-ea"/>
        </a:defRPr>
      </a:lvl2pPr>
      <a:lvl3pPr marL="1143038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chemeClr val="tx1"/>
        </a:buClr>
        <a:buSzPct val="100000"/>
        <a:buFont typeface="Arial" pitchFamily="34" charset="0"/>
        <a:buChar char="•"/>
        <a:defRPr sz="2800">
          <a:solidFill>
            <a:srgbClr val="454545"/>
          </a:solidFill>
          <a:latin typeface="Corbel" panose="020B0503020204020204" pitchFamily="34" charset="0"/>
          <a:ea typeface="+mn-ea"/>
        </a:defRPr>
      </a:lvl3pPr>
      <a:lvl4pPr marL="1600254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chemeClr val="tx1"/>
        </a:buClr>
        <a:buSzPct val="100000"/>
        <a:buFont typeface="Arial" pitchFamily="34" charset="0"/>
        <a:buChar char="•"/>
        <a:defRPr sz="2400">
          <a:solidFill>
            <a:srgbClr val="454545"/>
          </a:solidFill>
          <a:latin typeface="Corbel" panose="020B0503020204020204" pitchFamily="34" charset="0"/>
          <a:ea typeface="+mn-ea"/>
        </a:defRPr>
      </a:lvl4pPr>
      <a:lvl5pPr marL="2057469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chemeClr val="tx1"/>
        </a:buClr>
        <a:buSzPct val="100000"/>
        <a:buFont typeface="Arial" pitchFamily="34" charset="0"/>
        <a:buChar char="•"/>
        <a:defRPr sz="1800">
          <a:solidFill>
            <a:srgbClr val="454545"/>
          </a:solidFill>
          <a:latin typeface="Corbel" panose="020B0503020204020204" pitchFamily="34" charset="0"/>
          <a:ea typeface="+mn-ea"/>
        </a:defRPr>
      </a:lvl5pPr>
      <a:lvl6pPr marL="2514684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454545"/>
          </a:solidFill>
          <a:latin typeface="+mn-lt"/>
          <a:ea typeface="+mn-ea"/>
        </a:defRPr>
      </a:lvl6pPr>
      <a:lvl7pPr marL="2971899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454545"/>
          </a:solidFill>
          <a:latin typeface="+mn-lt"/>
          <a:ea typeface="+mn-ea"/>
        </a:defRPr>
      </a:lvl7pPr>
      <a:lvl8pPr marL="3429114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454545"/>
          </a:solidFill>
          <a:latin typeface="+mn-lt"/>
          <a:ea typeface="+mn-ea"/>
        </a:defRPr>
      </a:lvl8pPr>
      <a:lvl9pPr marL="3886330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454545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5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30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46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61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76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91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06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22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2916242"/>
            <a:ext cx="8864600" cy="403195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1763714"/>
            <a:ext cx="8864600" cy="933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6" name="Text Box 4"/>
          <p:cNvSpPr txBox="1">
            <a:spLocks noChangeArrowheads="1"/>
          </p:cNvSpPr>
          <p:nvPr userDrawn="1"/>
        </p:nvSpPr>
        <p:spPr bwMode="auto">
          <a:xfrm>
            <a:off x="503240" y="7092954"/>
            <a:ext cx="2346325" cy="358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 sz="1400" dirty="0">
              <a:solidFill>
                <a:schemeClr val="bg2">
                  <a:lumMod val="50000"/>
                </a:schemeClr>
              </a:solidFill>
              <a:latin typeface="Helvetica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1E00AE-77DB-467D-BD64-997CA00DD24D}"/>
              </a:ext>
            </a:extLst>
          </p:cNvPr>
          <p:cNvSpPr/>
          <p:nvPr userDrawn="1"/>
        </p:nvSpPr>
        <p:spPr bwMode="auto">
          <a:xfrm>
            <a:off x="-72256" y="-15142"/>
            <a:ext cx="10225136" cy="266587"/>
          </a:xfrm>
          <a:prstGeom prst="rect">
            <a:avLst/>
          </a:prstGeom>
          <a:solidFill>
            <a:srgbClr val="000E1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449278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E87D4F5-600F-430D-97AA-389CA95B0157}"/>
              </a:ext>
            </a:extLst>
          </p:cNvPr>
          <p:cNvSpPr/>
          <p:nvPr userDrawn="1"/>
        </p:nvSpPr>
        <p:spPr bwMode="auto">
          <a:xfrm>
            <a:off x="-87454" y="7380237"/>
            <a:ext cx="10225136" cy="248746"/>
          </a:xfrm>
          <a:prstGeom prst="rect">
            <a:avLst/>
          </a:prstGeom>
          <a:solidFill>
            <a:srgbClr val="0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449278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CC488BB3-5FB6-43AD-A313-4D062BE532D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53539" y="7020197"/>
            <a:ext cx="2343150" cy="355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marL="0" marR="0" indent="0" algn="r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45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800" kern="1200">
                <a:solidFill>
                  <a:schemeClr val="tx1"/>
                </a:solidFill>
                <a:latin typeface="Helvetica" pitchFamily="34" charset="0"/>
                <a:ea typeface="宋体" charset="-122"/>
                <a:cs typeface="Arial Unicode MS" charset="0"/>
              </a:defRPr>
            </a:lvl1pPr>
            <a:lvl2pPr marL="742907" indent="-285733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2pPr>
            <a:lvl3pPr marL="1142936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3pPr>
            <a:lvl4pPr marL="1600108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4pPr>
            <a:lvl5pPr marL="2057282" indent="-228587" algn="l" defTabSz="449237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5pPr>
            <a:lvl6pPr marL="2285869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6pPr>
            <a:lvl7pPr marL="2743043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7pPr>
            <a:lvl8pPr marL="3200218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8pPr>
            <a:lvl9pPr marL="3657390" algn="l" defTabSz="914349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algn="ctr">
              <a:defRPr/>
            </a:pPr>
            <a:fld id="{8E1624FA-25B5-4772-956A-37AC4DBF34AC}" type="slidenum">
              <a:rPr lang="en-GB" sz="1800" b="1" smtClean="0">
                <a:solidFill>
                  <a:schemeClr val="tx1"/>
                </a:solidFill>
                <a:latin typeface="Corbel" panose="020B0503020204020204" pitchFamily="34" charset="0"/>
              </a:rPr>
              <a:t>‹#›</a:t>
            </a:fld>
            <a:endParaRPr lang="en-GB" sz="1800" b="1" dirty="0">
              <a:solidFill>
                <a:schemeClr val="tx1"/>
              </a:solidFill>
              <a:latin typeface="Corbel" panose="020B0503020204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0" r:id="rId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Corbel" panose="020B0503020204020204" pitchFamily="34" charset="0"/>
          <a:ea typeface="+mj-ea"/>
          <a:cs typeface="+mj-cs"/>
        </a:defRPr>
      </a:lvl1pPr>
      <a:lvl2pPr marL="742975" indent="-285760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2pPr>
      <a:lvl3pPr marL="1143038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3pPr>
      <a:lvl4pPr marL="1600254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4pPr>
      <a:lvl5pPr marL="2057469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5pPr>
      <a:lvl6pPr marL="2514684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6pPr>
      <a:lvl7pPr marL="2971899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7pPr>
      <a:lvl8pPr marL="3429114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8pPr>
      <a:lvl9pPr marL="3886330" indent="-228608" algn="ctr" defTabSz="449278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b="1">
          <a:solidFill>
            <a:srgbClr val="33A3A3"/>
          </a:solidFill>
          <a:latin typeface="Arial" charset="0"/>
          <a:ea typeface="宋体" charset="-122"/>
        </a:defRPr>
      </a:lvl9pPr>
    </p:titleStyle>
    <p:bodyStyle>
      <a:lvl1pPr marL="342911" indent="-342911" algn="l" defTabSz="449278" rtl="0" eaLnBrk="1" fontAlgn="base" hangingPunct="1">
        <a:lnSpc>
          <a:spcPct val="93000"/>
        </a:lnSpc>
        <a:spcBef>
          <a:spcPct val="0"/>
        </a:spcBef>
        <a:spcAft>
          <a:spcPts val="1413"/>
        </a:spcAft>
        <a:buClr>
          <a:schemeClr val="tx1"/>
        </a:buClr>
        <a:buSzPct val="100000"/>
        <a:buFont typeface="Arial" pitchFamily="34" charset="0"/>
        <a:buChar char="•"/>
        <a:defRPr sz="3600">
          <a:solidFill>
            <a:srgbClr val="454545"/>
          </a:solidFill>
          <a:latin typeface="Corbel" panose="020B0503020204020204" pitchFamily="34" charset="0"/>
          <a:ea typeface="+mn-ea"/>
          <a:cs typeface="+mn-cs"/>
        </a:defRPr>
      </a:lvl1pPr>
      <a:lvl2pPr marL="742975" indent="-285760" algn="l" defTabSz="449278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chemeClr val="tx1"/>
        </a:buClr>
        <a:buSzPct val="100000"/>
        <a:buFont typeface="Arial" pitchFamily="34" charset="0"/>
        <a:buChar char="•"/>
        <a:defRPr sz="3200">
          <a:solidFill>
            <a:srgbClr val="454545"/>
          </a:solidFill>
          <a:latin typeface="Corbel" panose="020B0503020204020204" pitchFamily="34" charset="0"/>
          <a:ea typeface="+mn-ea"/>
        </a:defRPr>
      </a:lvl2pPr>
      <a:lvl3pPr marL="1143038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chemeClr val="tx1"/>
        </a:buClr>
        <a:buSzPct val="100000"/>
        <a:buFont typeface="Arial" pitchFamily="34" charset="0"/>
        <a:buChar char="•"/>
        <a:defRPr sz="2800">
          <a:solidFill>
            <a:srgbClr val="454545"/>
          </a:solidFill>
          <a:latin typeface="Corbel" panose="020B0503020204020204" pitchFamily="34" charset="0"/>
          <a:ea typeface="+mn-ea"/>
        </a:defRPr>
      </a:lvl3pPr>
      <a:lvl4pPr marL="1600254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chemeClr val="tx1"/>
        </a:buClr>
        <a:buSzPct val="100000"/>
        <a:buFont typeface="Arial" pitchFamily="34" charset="0"/>
        <a:buChar char="•"/>
        <a:defRPr sz="2400">
          <a:solidFill>
            <a:srgbClr val="454545"/>
          </a:solidFill>
          <a:latin typeface="Corbel" panose="020B0503020204020204" pitchFamily="34" charset="0"/>
          <a:ea typeface="+mn-ea"/>
        </a:defRPr>
      </a:lvl4pPr>
      <a:lvl5pPr marL="2057469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chemeClr val="tx1"/>
        </a:buClr>
        <a:buSzPct val="100000"/>
        <a:buFont typeface="Arial" pitchFamily="34" charset="0"/>
        <a:buChar char="•"/>
        <a:defRPr sz="1800">
          <a:solidFill>
            <a:srgbClr val="454545"/>
          </a:solidFill>
          <a:latin typeface="Corbel" panose="020B0503020204020204" pitchFamily="34" charset="0"/>
          <a:ea typeface="+mn-ea"/>
        </a:defRPr>
      </a:lvl5pPr>
      <a:lvl6pPr marL="2514684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454545"/>
          </a:solidFill>
          <a:latin typeface="+mn-lt"/>
          <a:ea typeface="+mn-ea"/>
        </a:defRPr>
      </a:lvl6pPr>
      <a:lvl7pPr marL="2971899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454545"/>
          </a:solidFill>
          <a:latin typeface="+mn-lt"/>
          <a:ea typeface="+mn-ea"/>
        </a:defRPr>
      </a:lvl7pPr>
      <a:lvl8pPr marL="3429114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454545"/>
          </a:solidFill>
          <a:latin typeface="+mn-lt"/>
          <a:ea typeface="+mn-ea"/>
        </a:defRPr>
      </a:lvl8pPr>
      <a:lvl9pPr marL="3886330" indent="-228608" algn="l" defTabSz="449278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454545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5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30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46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61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76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91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506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722" algn="l" defTabSz="91443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national-aluminium.org/resources/minin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3D1C89C-F653-4D1E-A568-D51064AC7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rbel"/>
              </a:rPr>
              <a:t>S</a:t>
            </a:r>
            <a:r>
              <a:rPr lang="en-GB" dirty="0">
                <a:latin typeface="Corbel"/>
              </a:rPr>
              <a:t>ustainable Bauxite Mining Guidelines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D3EBE53-7281-40E3-B2EA-CEA5365A27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Second Edition</a:t>
            </a:r>
          </a:p>
          <a:p>
            <a:r>
              <a:rPr lang="en-US" dirty="0"/>
              <a:t>2022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552453-4E4C-46B0-BFBB-6D09C172C3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8" t="-11291" r="2782" b="-16874"/>
          <a:stretch/>
        </p:blipFill>
        <p:spPr bwMode="auto">
          <a:xfrm>
            <a:off x="7473178" y="4503081"/>
            <a:ext cx="2326806" cy="22840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2" descr="Logo&#10;&#10;Description automatically generated">
            <a:extLst>
              <a:ext uri="{FF2B5EF4-FFF2-40B4-BE49-F238E27FC236}">
                <a16:creationId xmlns:a16="http://schemas.microsoft.com/office/drawing/2014/main" id="{360F15AF-8F3E-4D76-A524-3746E0058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066" y="4183443"/>
            <a:ext cx="1724700" cy="250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12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190203"/>
            <a:ext cx="7993458" cy="933450"/>
          </a:xfrm>
        </p:spPr>
        <p:txBody>
          <a:bodyPr/>
          <a:lstStyle/>
          <a:p>
            <a:r>
              <a:rPr lang="en-AU" dirty="0"/>
              <a:t>Objectives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F59F0963-4C69-4632-BD1D-D6EC160C30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5472" y="2345907"/>
            <a:ext cx="8784976" cy="3888432"/>
          </a:xfrm>
        </p:spPr>
        <p:txBody>
          <a:bodyPr/>
          <a:lstStyle/>
          <a:p>
            <a:r>
              <a:rPr lang="en-AU" sz="2400" dirty="0"/>
              <a:t>The Guidelines build on the 2018 First Edition and are:</a:t>
            </a:r>
          </a:p>
          <a:p>
            <a:pPr lvl="1"/>
            <a:r>
              <a:rPr lang="en-AU" sz="2400" dirty="0"/>
              <a:t>Practical guide to improve sustainability</a:t>
            </a:r>
          </a:p>
          <a:p>
            <a:pPr lvl="1"/>
            <a:r>
              <a:rPr lang="en-AU" sz="2400" dirty="0"/>
              <a:t>Bauxite specific – different issues to other mining types</a:t>
            </a:r>
          </a:p>
          <a:p>
            <a:pPr lvl="1"/>
            <a:r>
              <a:rPr lang="en-AU" sz="2400" dirty="0"/>
              <a:t>Both theory and examples developed over 50+ years history at some mines  – learn from past collective experience</a:t>
            </a:r>
          </a:p>
          <a:p>
            <a:r>
              <a:rPr lang="en-AU" sz="2400" dirty="0"/>
              <a:t>What the Guidelines are NOT</a:t>
            </a:r>
          </a:p>
          <a:p>
            <a:pPr lvl="1"/>
            <a:r>
              <a:rPr lang="en-AU" sz="2400" dirty="0"/>
              <a:t>Only best / leading / world class practices</a:t>
            </a:r>
          </a:p>
          <a:p>
            <a:pPr lvl="1"/>
            <a:r>
              <a:rPr lang="en-AU" sz="2400" dirty="0"/>
              <a:t>Unachievable / unattainable goals</a:t>
            </a:r>
          </a:p>
          <a:p>
            <a:pPr lvl="1"/>
            <a:r>
              <a:rPr lang="en-AU" sz="2400" dirty="0"/>
              <a:t>One size fits all</a:t>
            </a:r>
            <a:endParaRPr lang="en-AU" sz="1800" dirty="0"/>
          </a:p>
        </p:txBody>
      </p:sp>
    </p:spTree>
    <p:extLst>
      <p:ext uri="{BB962C8B-B14F-4D97-AF65-F5344CB8AC3E}">
        <p14:creationId xmlns:p14="http://schemas.microsoft.com/office/powerpoint/2010/main" val="246268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6364" y="2196000"/>
            <a:ext cx="7348873" cy="4752000"/>
          </a:xfrm>
        </p:spPr>
        <p:txBody>
          <a:bodyPr/>
          <a:lstStyle/>
          <a:p>
            <a:r>
              <a:rPr lang="en-AU" sz="2800" dirty="0"/>
              <a:t>Primary aluminium is produced from an ore called bauxite</a:t>
            </a:r>
          </a:p>
          <a:p>
            <a:r>
              <a:rPr lang="en-AU" sz="2800" dirty="0"/>
              <a:t>Approximately 4-6 tonnes of bauxite is needed to make 1 tonne of aluminium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9" name="Picture 8" descr="Background pattern&#10;&#10;Description automatically generated">
            <a:extLst>
              <a:ext uri="{FF2B5EF4-FFF2-40B4-BE49-F238E27FC236}">
                <a16:creationId xmlns:a16="http://schemas.microsoft.com/office/drawing/2014/main" id="{78D6FDF4-3A9C-45D0-97C1-FED73354C5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996" y="4690484"/>
            <a:ext cx="9750484" cy="19871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0EC488E-B5B2-4EB0-9BC1-DC8754841265}"/>
              </a:ext>
            </a:extLst>
          </p:cNvPr>
          <p:cNvSpPr txBox="1"/>
          <p:nvPr/>
        </p:nvSpPr>
        <p:spPr>
          <a:xfrm>
            <a:off x="7066721" y="6692955"/>
            <a:ext cx="2931765" cy="264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Source: International Aluminium Institute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394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41839A-0112-47DA-A140-C6991B0F1C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Bauxite Production</a:t>
            </a:r>
            <a:br>
              <a:rPr lang="en-US" dirty="0"/>
            </a:br>
            <a:r>
              <a:rPr lang="en-US" sz="2400" dirty="0"/>
              <a:t>(2020)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544315-8E15-456E-9BAA-620173894D30}"/>
              </a:ext>
            </a:extLst>
          </p:cNvPr>
          <p:cNvSpPr txBox="1"/>
          <p:nvPr/>
        </p:nvSpPr>
        <p:spPr>
          <a:xfrm>
            <a:off x="556591" y="3548270"/>
            <a:ext cx="2763079" cy="1122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2020 Global Bauxite Production: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369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Million Tonnes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508FD3-1444-4B58-A7DB-E26831CD27FD}"/>
              </a:ext>
            </a:extLst>
          </p:cNvPr>
          <p:cNvSpPr txBox="1"/>
          <p:nvPr/>
        </p:nvSpPr>
        <p:spPr>
          <a:xfrm>
            <a:off x="7066721" y="6692955"/>
            <a:ext cx="2940677" cy="264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Source: World Bureau of Metal Statistics</a:t>
            </a:r>
            <a:endParaRPr lang="en-GB" sz="1200" dirty="0">
              <a:solidFill>
                <a:schemeClr val="tx1"/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7A5BAEF-BC75-497A-96F2-C71C39FC052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3766120"/>
              </p:ext>
            </p:extLst>
          </p:nvPr>
        </p:nvGraphicFramePr>
        <p:xfrm>
          <a:off x="3079017" y="1933861"/>
          <a:ext cx="5937998" cy="4643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8196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EF95CBC-EA44-402C-8C6F-784A95D9E3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Bauxite Reserves</a:t>
            </a:r>
            <a:endParaRPr lang="en-GB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2A9F290-2BE1-46DB-A558-776EF931D3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91280174"/>
              </p:ext>
            </p:extLst>
          </p:nvPr>
        </p:nvGraphicFramePr>
        <p:xfrm>
          <a:off x="503238" y="1818869"/>
          <a:ext cx="9072000" cy="46479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D0685EF-07BD-4906-BCC3-96A4A504A700}"/>
              </a:ext>
            </a:extLst>
          </p:cNvPr>
          <p:cNvSpPr txBox="1"/>
          <p:nvPr/>
        </p:nvSpPr>
        <p:spPr>
          <a:xfrm>
            <a:off x="7066721" y="6692955"/>
            <a:ext cx="2452916" cy="264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Source: US Geological Services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9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What is covered in the Guidelines?</a:t>
            </a: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3222081"/>
              </p:ext>
            </p:extLst>
          </p:nvPr>
        </p:nvGraphicFramePr>
        <p:xfrm>
          <a:off x="198271" y="2033411"/>
          <a:ext cx="9684084" cy="5029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4129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17F12-9DC8-4704-8338-E0F433085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Principles of Sustainable Mining</a:t>
            </a:r>
            <a:endParaRPr lang="en-GB" dirty="0"/>
          </a:p>
        </p:txBody>
      </p:sp>
      <p:pic>
        <p:nvPicPr>
          <p:cNvPr id="6" name="Picture 5" descr="Chart, bubble chart&#10;&#10;Description automatically generated">
            <a:extLst>
              <a:ext uri="{FF2B5EF4-FFF2-40B4-BE49-F238E27FC236}">
                <a16:creationId xmlns:a16="http://schemas.microsoft.com/office/drawing/2014/main" id="{0478287F-1EA3-455B-BAEE-52D18EE9E5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929" y="1978650"/>
            <a:ext cx="7309395" cy="5037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836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Gulkula Mining Company Pty Ltd - Aluminium Stewardship Initiative">
            <a:extLst>
              <a:ext uri="{FF2B5EF4-FFF2-40B4-BE49-F238E27FC236}">
                <a16:creationId xmlns:a16="http://schemas.microsoft.com/office/drawing/2014/main" id="{7276DB59-E897-482E-ADFE-9655A38D7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545" y="3515829"/>
            <a:ext cx="1419523" cy="1419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815740"/>
            <a:ext cx="9072000" cy="936000"/>
          </a:xfrm>
        </p:spPr>
        <p:txBody>
          <a:bodyPr/>
          <a:lstStyle/>
          <a:p>
            <a:r>
              <a:rPr lang="en-AU" sz="4000" dirty="0"/>
              <a:t>The Guidelines includes over 30 industry case studies across multiple regions</a:t>
            </a:r>
          </a:p>
        </p:txBody>
      </p:sp>
      <p:sp>
        <p:nvSpPr>
          <p:cNvPr id="9" name="Freeform 893">
            <a:extLst>
              <a:ext uri="{FF2B5EF4-FFF2-40B4-BE49-F238E27FC236}">
                <a16:creationId xmlns:a16="http://schemas.microsoft.com/office/drawing/2014/main" id="{A72D7198-D83C-4E43-A855-C320DE1B47DF}"/>
              </a:ext>
            </a:extLst>
          </p:cNvPr>
          <p:cNvSpPr>
            <a:spLocks noEditPoints="1"/>
          </p:cNvSpPr>
          <p:nvPr/>
        </p:nvSpPr>
        <p:spPr bwMode="auto">
          <a:xfrm>
            <a:off x="2424585" y="2508535"/>
            <a:ext cx="4907962" cy="2757667"/>
          </a:xfrm>
          <a:custGeom>
            <a:avLst/>
            <a:gdLst>
              <a:gd name="T0" fmla="*/ 1551 w 3226"/>
              <a:gd name="T1" fmla="*/ 1117 h 1870"/>
              <a:gd name="T2" fmla="*/ 2010 w 3226"/>
              <a:gd name="T3" fmla="*/ 1148 h 1870"/>
              <a:gd name="T4" fmla="*/ 2091 w 3226"/>
              <a:gd name="T5" fmla="*/ 876 h 1870"/>
              <a:gd name="T6" fmla="*/ 2521 w 3226"/>
              <a:gd name="T7" fmla="*/ 1123 h 1870"/>
              <a:gd name="T8" fmla="*/ 2602 w 3226"/>
              <a:gd name="T9" fmla="*/ 950 h 1870"/>
              <a:gd name="T10" fmla="*/ 2856 w 3226"/>
              <a:gd name="T11" fmla="*/ 593 h 1870"/>
              <a:gd name="T12" fmla="*/ 3005 w 3226"/>
              <a:gd name="T13" fmla="*/ 420 h 1870"/>
              <a:gd name="T14" fmla="*/ 3073 w 3226"/>
              <a:gd name="T15" fmla="*/ 272 h 1870"/>
              <a:gd name="T16" fmla="*/ 2484 w 3226"/>
              <a:gd name="T17" fmla="*/ 198 h 1870"/>
              <a:gd name="T18" fmla="*/ 2180 w 3226"/>
              <a:gd name="T19" fmla="*/ 235 h 1870"/>
              <a:gd name="T20" fmla="*/ 1936 w 3226"/>
              <a:gd name="T21" fmla="*/ 303 h 1870"/>
              <a:gd name="T22" fmla="*/ 1632 w 3226"/>
              <a:gd name="T23" fmla="*/ 463 h 1870"/>
              <a:gd name="T24" fmla="*/ 1626 w 3226"/>
              <a:gd name="T25" fmla="*/ 475 h 1870"/>
              <a:gd name="T26" fmla="*/ 1632 w 3226"/>
              <a:gd name="T27" fmla="*/ 661 h 1870"/>
              <a:gd name="T28" fmla="*/ 1874 w 3226"/>
              <a:gd name="T29" fmla="*/ 765 h 1870"/>
              <a:gd name="T30" fmla="*/ 2104 w 3226"/>
              <a:gd name="T31" fmla="*/ 1296 h 1870"/>
              <a:gd name="T32" fmla="*/ 2265 w 3226"/>
              <a:gd name="T33" fmla="*/ 1129 h 1870"/>
              <a:gd name="T34" fmla="*/ 2296 w 3226"/>
              <a:gd name="T35" fmla="*/ 1623 h 1870"/>
              <a:gd name="T36" fmla="*/ 2420 w 3226"/>
              <a:gd name="T37" fmla="*/ 99 h 1870"/>
              <a:gd name="T38" fmla="*/ 2643 w 3226"/>
              <a:gd name="T39" fmla="*/ 1166 h 1870"/>
              <a:gd name="T40" fmla="*/ 2662 w 3226"/>
              <a:gd name="T41" fmla="*/ 1444 h 1870"/>
              <a:gd name="T42" fmla="*/ 2891 w 3226"/>
              <a:gd name="T43" fmla="*/ 1641 h 1870"/>
              <a:gd name="T44" fmla="*/ 2718 w 3226"/>
              <a:gd name="T45" fmla="*/ 913 h 1870"/>
              <a:gd name="T46" fmla="*/ 2817 w 3226"/>
              <a:gd name="T47" fmla="*/ 778 h 1870"/>
              <a:gd name="T48" fmla="*/ 2935 w 3226"/>
              <a:gd name="T49" fmla="*/ 1666 h 1870"/>
              <a:gd name="T50" fmla="*/ 3022 w 3226"/>
              <a:gd name="T51" fmla="*/ 1247 h 1870"/>
              <a:gd name="T52" fmla="*/ 3146 w 3226"/>
              <a:gd name="T53" fmla="*/ 1314 h 1870"/>
              <a:gd name="T54" fmla="*/ 3226 w 3226"/>
              <a:gd name="T55" fmla="*/ 1407 h 1870"/>
              <a:gd name="T56" fmla="*/ 2774 w 3226"/>
              <a:gd name="T57" fmla="*/ 1024 h 1870"/>
              <a:gd name="T58" fmla="*/ 2891 w 3226"/>
              <a:gd name="T59" fmla="*/ 1197 h 1870"/>
              <a:gd name="T60" fmla="*/ 3065 w 3226"/>
              <a:gd name="T61" fmla="*/ 1678 h 1870"/>
              <a:gd name="T62" fmla="*/ 881 w 3226"/>
              <a:gd name="T63" fmla="*/ 1074 h 1870"/>
              <a:gd name="T64" fmla="*/ 962 w 3226"/>
              <a:gd name="T65" fmla="*/ 1648 h 1870"/>
              <a:gd name="T66" fmla="*/ 795 w 3226"/>
              <a:gd name="T67" fmla="*/ 1370 h 1870"/>
              <a:gd name="T68" fmla="*/ 459 w 3226"/>
              <a:gd name="T69" fmla="*/ 920 h 1870"/>
              <a:gd name="T70" fmla="*/ 156 w 3226"/>
              <a:gd name="T71" fmla="*/ 537 h 1870"/>
              <a:gd name="T72" fmla="*/ 81 w 3226"/>
              <a:gd name="T73" fmla="*/ 346 h 1870"/>
              <a:gd name="T74" fmla="*/ 565 w 3226"/>
              <a:gd name="T75" fmla="*/ 309 h 1870"/>
              <a:gd name="T76" fmla="*/ 658 w 3226"/>
              <a:gd name="T77" fmla="*/ 297 h 1870"/>
              <a:gd name="T78" fmla="*/ 919 w 3226"/>
              <a:gd name="T79" fmla="*/ 241 h 1870"/>
              <a:gd name="T80" fmla="*/ 807 w 3226"/>
              <a:gd name="T81" fmla="*/ 278 h 1870"/>
              <a:gd name="T82" fmla="*/ 906 w 3226"/>
              <a:gd name="T83" fmla="*/ 445 h 1870"/>
              <a:gd name="T84" fmla="*/ 937 w 3226"/>
              <a:gd name="T85" fmla="*/ 636 h 1870"/>
              <a:gd name="T86" fmla="*/ 584 w 3226"/>
              <a:gd name="T87" fmla="*/ 889 h 1870"/>
              <a:gd name="T88" fmla="*/ 782 w 3226"/>
              <a:gd name="T89" fmla="*/ 377 h 1870"/>
              <a:gd name="T90" fmla="*/ 757 w 3226"/>
              <a:gd name="T91" fmla="*/ 161 h 1870"/>
              <a:gd name="T92" fmla="*/ 801 w 3226"/>
              <a:gd name="T93" fmla="*/ 44 h 1870"/>
              <a:gd name="T94" fmla="*/ 577 w 3226"/>
              <a:gd name="T95" fmla="*/ 124 h 1870"/>
              <a:gd name="T96" fmla="*/ 844 w 3226"/>
              <a:gd name="T97" fmla="*/ 297 h 1870"/>
              <a:gd name="T98" fmla="*/ 739 w 3226"/>
              <a:gd name="T99" fmla="*/ 74 h 1870"/>
              <a:gd name="T100" fmla="*/ 974 w 3226"/>
              <a:gd name="T101" fmla="*/ 586 h 1870"/>
              <a:gd name="T102" fmla="*/ 776 w 3226"/>
              <a:gd name="T103" fmla="*/ 1586 h 1870"/>
              <a:gd name="T104" fmla="*/ 832 w 3226"/>
              <a:gd name="T105" fmla="*/ 932 h 1870"/>
              <a:gd name="T106" fmla="*/ 1241 w 3226"/>
              <a:gd name="T107" fmla="*/ 1432 h 1870"/>
              <a:gd name="T108" fmla="*/ 1496 w 3226"/>
              <a:gd name="T109" fmla="*/ 494 h 1870"/>
              <a:gd name="T110" fmla="*/ 974 w 3226"/>
              <a:gd name="T111" fmla="*/ 1826 h 1870"/>
              <a:gd name="T112" fmla="*/ 801 w 3226"/>
              <a:gd name="T113" fmla="*/ 957 h 1870"/>
              <a:gd name="T114" fmla="*/ 1322 w 3226"/>
              <a:gd name="T115" fmla="*/ 50 h 1870"/>
              <a:gd name="T116" fmla="*/ 1254 w 3226"/>
              <a:gd name="T117" fmla="*/ 315 h 1870"/>
              <a:gd name="T118" fmla="*/ 974 w 3226"/>
              <a:gd name="T119" fmla="*/ 142 h 1870"/>
              <a:gd name="T120" fmla="*/ 1725 w 3226"/>
              <a:gd name="T121" fmla="*/ 469 h 1870"/>
              <a:gd name="T122" fmla="*/ 1986 w 3226"/>
              <a:gd name="T123" fmla="*/ 272 h 1870"/>
              <a:gd name="T124" fmla="*/ 2023 w 3226"/>
              <a:gd name="T125" fmla="*/ 210 h 1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226" h="1870">
                <a:moveTo>
                  <a:pt x="1874" y="827"/>
                </a:moveTo>
                <a:lnTo>
                  <a:pt x="1862" y="821"/>
                </a:lnTo>
                <a:lnTo>
                  <a:pt x="1831" y="821"/>
                </a:lnTo>
                <a:lnTo>
                  <a:pt x="1806" y="815"/>
                </a:lnTo>
                <a:lnTo>
                  <a:pt x="1787" y="809"/>
                </a:lnTo>
                <a:lnTo>
                  <a:pt x="1769" y="802"/>
                </a:lnTo>
                <a:lnTo>
                  <a:pt x="1762" y="809"/>
                </a:lnTo>
                <a:lnTo>
                  <a:pt x="1744" y="821"/>
                </a:lnTo>
                <a:lnTo>
                  <a:pt x="1744" y="833"/>
                </a:lnTo>
                <a:lnTo>
                  <a:pt x="1738" y="839"/>
                </a:lnTo>
                <a:lnTo>
                  <a:pt x="1719" y="827"/>
                </a:lnTo>
                <a:lnTo>
                  <a:pt x="1719" y="827"/>
                </a:lnTo>
                <a:lnTo>
                  <a:pt x="1700" y="815"/>
                </a:lnTo>
                <a:lnTo>
                  <a:pt x="1694" y="809"/>
                </a:lnTo>
                <a:lnTo>
                  <a:pt x="1675" y="809"/>
                </a:lnTo>
                <a:lnTo>
                  <a:pt x="1663" y="802"/>
                </a:lnTo>
                <a:lnTo>
                  <a:pt x="1657" y="790"/>
                </a:lnTo>
                <a:lnTo>
                  <a:pt x="1663" y="784"/>
                </a:lnTo>
                <a:lnTo>
                  <a:pt x="1657" y="765"/>
                </a:lnTo>
                <a:lnTo>
                  <a:pt x="1651" y="759"/>
                </a:lnTo>
                <a:lnTo>
                  <a:pt x="1632" y="753"/>
                </a:lnTo>
                <a:lnTo>
                  <a:pt x="1582" y="759"/>
                </a:lnTo>
                <a:lnTo>
                  <a:pt x="1564" y="759"/>
                </a:lnTo>
                <a:lnTo>
                  <a:pt x="1539" y="772"/>
                </a:lnTo>
                <a:lnTo>
                  <a:pt x="1527" y="778"/>
                </a:lnTo>
                <a:lnTo>
                  <a:pt x="1502" y="778"/>
                </a:lnTo>
                <a:lnTo>
                  <a:pt x="1489" y="765"/>
                </a:lnTo>
                <a:lnTo>
                  <a:pt x="1483" y="772"/>
                </a:lnTo>
                <a:lnTo>
                  <a:pt x="1483" y="772"/>
                </a:lnTo>
                <a:lnTo>
                  <a:pt x="1477" y="784"/>
                </a:lnTo>
                <a:lnTo>
                  <a:pt x="1465" y="796"/>
                </a:lnTo>
                <a:lnTo>
                  <a:pt x="1452" y="809"/>
                </a:lnTo>
                <a:lnTo>
                  <a:pt x="1446" y="839"/>
                </a:lnTo>
                <a:lnTo>
                  <a:pt x="1446" y="852"/>
                </a:lnTo>
                <a:lnTo>
                  <a:pt x="1415" y="883"/>
                </a:lnTo>
                <a:lnTo>
                  <a:pt x="1409" y="889"/>
                </a:lnTo>
                <a:lnTo>
                  <a:pt x="1409" y="901"/>
                </a:lnTo>
                <a:lnTo>
                  <a:pt x="1396" y="913"/>
                </a:lnTo>
                <a:lnTo>
                  <a:pt x="1390" y="932"/>
                </a:lnTo>
                <a:lnTo>
                  <a:pt x="1390" y="944"/>
                </a:lnTo>
                <a:lnTo>
                  <a:pt x="1384" y="969"/>
                </a:lnTo>
                <a:lnTo>
                  <a:pt x="1384" y="1012"/>
                </a:lnTo>
                <a:lnTo>
                  <a:pt x="1384" y="1031"/>
                </a:lnTo>
                <a:lnTo>
                  <a:pt x="1384" y="1012"/>
                </a:lnTo>
                <a:lnTo>
                  <a:pt x="1384" y="1049"/>
                </a:lnTo>
                <a:lnTo>
                  <a:pt x="1390" y="1061"/>
                </a:lnTo>
                <a:lnTo>
                  <a:pt x="1396" y="1068"/>
                </a:lnTo>
                <a:lnTo>
                  <a:pt x="1409" y="1086"/>
                </a:lnTo>
                <a:lnTo>
                  <a:pt x="1409" y="1098"/>
                </a:lnTo>
                <a:lnTo>
                  <a:pt x="1415" y="1111"/>
                </a:lnTo>
                <a:lnTo>
                  <a:pt x="1434" y="1129"/>
                </a:lnTo>
                <a:lnTo>
                  <a:pt x="1458" y="1142"/>
                </a:lnTo>
                <a:lnTo>
                  <a:pt x="1471" y="1154"/>
                </a:lnTo>
                <a:lnTo>
                  <a:pt x="1483" y="1154"/>
                </a:lnTo>
                <a:lnTo>
                  <a:pt x="1496" y="1142"/>
                </a:lnTo>
                <a:lnTo>
                  <a:pt x="1520" y="1142"/>
                </a:lnTo>
                <a:lnTo>
                  <a:pt x="1539" y="1136"/>
                </a:lnTo>
                <a:lnTo>
                  <a:pt x="1539" y="1136"/>
                </a:lnTo>
                <a:lnTo>
                  <a:pt x="1551" y="1117"/>
                </a:lnTo>
                <a:lnTo>
                  <a:pt x="1551" y="1117"/>
                </a:lnTo>
                <a:lnTo>
                  <a:pt x="1570" y="1136"/>
                </a:lnTo>
                <a:lnTo>
                  <a:pt x="1589" y="1136"/>
                </a:lnTo>
                <a:lnTo>
                  <a:pt x="1595" y="1136"/>
                </a:lnTo>
                <a:lnTo>
                  <a:pt x="1607" y="1148"/>
                </a:lnTo>
                <a:lnTo>
                  <a:pt x="1620" y="1148"/>
                </a:lnTo>
                <a:lnTo>
                  <a:pt x="1638" y="1154"/>
                </a:lnTo>
                <a:lnTo>
                  <a:pt x="1638" y="1166"/>
                </a:lnTo>
                <a:lnTo>
                  <a:pt x="1632" y="1185"/>
                </a:lnTo>
                <a:lnTo>
                  <a:pt x="1632" y="1210"/>
                </a:lnTo>
                <a:lnTo>
                  <a:pt x="1638" y="1228"/>
                </a:lnTo>
                <a:lnTo>
                  <a:pt x="1644" y="1234"/>
                </a:lnTo>
                <a:lnTo>
                  <a:pt x="1657" y="1253"/>
                </a:lnTo>
                <a:lnTo>
                  <a:pt x="1657" y="1277"/>
                </a:lnTo>
                <a:lnTo>
                  <a:pt x="1669" y="1321"/>
                </a:lnTo>
                <a:lnTo>
                  <a:pt x="1669" y="1333"/>
                </a:lnTo>
                <a:lnTo>
                  <a:pt x="1669" y="1351"/>
                </a:lnTo>
                <a:lnTo>
                  <a:pt x="1663" y="1370"/>
                </a:lnTo>
                <a:lnTo>
                  <a:pt x="1657" y="1413"/>
                </a:lnTo>
                <a:lnTo>
                  <a:pt x="1663" y="1425"/>
                </a:lnTo>
                <a:lnTo>
                  <a:pt x="1675" y="1444"/>
                </a:lnTo>
                <a:lnTo>
                  <a:pt x="1675" y="1462"/>
                </a:lnTo>
                <a:lnTo>
                  <a:pt x="1682" y="1487"/>
                </a:lnTo>
                <a:lnTo>
                  <a:pt x="1682" y="1487"/>
                </a:lnTo>
                <a:lnTo>
                  <a:pt x="1688" y="1506"/>
                </a:lnTo>
                <a:lnTo>
                  <a:pt x="1694" y="1518"/>
                </a:lnTo>
                <a:lnTo>
                  <a:pt x="1700" y="1536"/>
                </a:lnTo>
                <a:lnTo>
                  <a:pt x="1706" y="1549"/>
                </a:lnTo>
                <a:lnTo>
                  <a:pt x="1713" y="1567"/>
                </a:lnTo>
                <a:lnTo>
                  <a:pt x="1713" y="1580"/>
                </a:lnTo>
                <a:lnTo>
                  <a:pt x="1719" y="1592"/>
                </a:lnTo>
                <a:lnTo>
                  <a:pt x="1738" y="1604"/>
                </a:lnTo>
                <a:lnTo>
                  <a:pt x="1750" y="1598"/>
                </a:lnTo>
                <a:lnTo>
                  <a:pt x="1781" y="1586"/>
                </a:lnTo>
                <a:lnTo>
                  <a:pt x="1793" y="1586"/>
                </a:lnTo>
                <a:lnTo>
                  <a:pt x="1824" y="1567"/>
                </a:lnTo>
                <a:lnTo>
                  <a:pt x="1837" y="1555"/>
                </a:lnTo>
                <a:lnTo>
                  <a:pt x="1849" y="1543"/>
                </a:lnTo>
                <a:lnTo>
                  <a:pt x="1855" y="1524"/>
                </a:lnTo>
                <a:lnTo>
                  <a:pt x="1862" y="1512"/>
                </a:lnTo>
                <a:lnTo>
                  <a:pt x="1862" y="1493"/>
                </a:lnTo>
                <a:lnTo>
                  <a:pt x="1874" y="1481"/>
                </a:lnTo>
                <a:lnTo>
                  <a:pt x="1893" y="1469"/>
                </a:lnTo>
                <a:lnTo>
                  <a:pt x="1893" y="1450"/>
                </a:lnTo>
                <a:lnTo>
                  <a:pt x="1893" y="1432"/>
                </a:lnTo>
                <a:lnTo>
                  <a:pt x="1899" y="1413"/>
                </a:lnTo>
                <a:lnTo>
                  <a:pt x="1911" y="1395"/>
                </a:lnTo>
                <a:lnTo>
                  <a:pt x="1936" y="1370"/>
                </a:lnTo>
                <a:lnTo>
                  <a:pt x="1948" y="1358"/>
                </a:lnTo>
                <a:lnTo>
                  <a:pt x="1948" y="1333"/>
                </a:lnTo>
                <a:lnTo>
                  <a:pt x="1948" y="1296"/>
                </a:lnTo>
                <a:lnTo>
                  <a:pt x="1948" y="1284"/>
                </a:lnTo>
                <a:lnTo>
                  <a:pt x="1948" y="1247"/>
                </a:lnTo>
                <a:lnTo>
                  <a:pt x="1948" y="1234"/>
                </a:lnTo>
                <a:lnTo>
                  <a:pt x="1955" y="1216"/>
                </a:lnTo>
                <a:lnTo>
                  <a:pt x="1967" y="1203"/>
                </a:lnTo>
                <a:lnTo>
                  <a:pt x="1986" y="1179"/>
                </a:lnTo>
                <a:lnTo>
                  <a:pt x="2004" y="1160"/>
                </a:lnTo>
                <a:lnTo>
                  <a:pt x="2010" y="1148"/>
                </a:lnTo>
                <a:lnTo>
                  <a:pt x="2029" y="1129"/>
                </a:lnTo>
                <a:lnTo>
                  <a:pt x="2041" y="1105"/>
                </a:lnTo>
                <a:lnTo>
                  <a:pt x="2048" y="1086"/>
                </a:lnTo>
                <a:lnTo>
                  <a:pt x="2054" y="1074"/>
                </a:lnTo>
                <a:lnTo>
                  <a:pt x="2054" y="1068"/>
                </a:lnTo>
                <a:lnTo>
                  <a:pt x="2054" y="1055"/>
                </a:lnTo>
                <a:lnTo>
                  <a:pt x="2041" y="1049"/>
                </a:lnTo>
                <a:lnTo>
                  <a:pt x="2023" y="1061"/>
                </a:lnTo>
                <a:lnTo>
                  <a:pt x="2010" y="1061"/>
                </a:lnTo>
                <a:lnTo>
                  <a:pt x="1998" y="1061"/>
                </a:lnTo>
                <a:lnTo>
                  <a:pt x="1986" y="1061"/>
                </a:lnTo>
                <a:lnTo>
                  <a:pt x="1979" y="1049"/>
                </a:lnTo>
                <a:lnTo>
                  <a:pt x="1967" y="1018"/>
                </a:lnTo>
                <a:lnTo>
                  <a:pt x="1967" y="1006"/>
                </a:lnTo>
                <a:lnTo>
                  <a:pt x="1961" y="987"/>
                </a:lnTo>
                <a:lnTo>
                  <a:pt x="1948" y="975"/>
                </a:lnTo>
                <a:lnTo>
                  <a:pt x="1942" y="957"/>
                </a:lnTo>
                <a:lnTo>
                  <a:pt x="1924" y="938"/>
                </a:lnTo>
                <a:lnTo>
                  <a:pt x="1924" y="938"/>
                </a:lnTo>
                <a:lnTo>
                  <a:pt x="1917" y="926"/>
                </a:lnTo>
                <a:lnTo>
                  <a:pt x="1911" y="907"/>
                </a:lnTo>
                <a:lnTo>
                  <a:pt x="1905" y="889"/>
                </a:lnTo>
                <a:lnTo>
                  <a:pt x="1893" y="876"/>
                </a:lnTo>
                <a:lnTo>
                  <a:pt x="1880" y="858"/>
                </a:lnTo>
                <a:lnTo>
                  <a:pt x="1886" y="889"/>
                </a:lnTo>
                <a:lnTo>
                  <a:pt x="1886" y="889"/>
                </a:lnTo>
                <a:lnTo>
                  <a:pt x="1893" y="895"/>
                </a:lnTo>
                <a:lnTo>
                  <a:pt x="1899" y="907"/>
                </a:lnTo>
                <a:lnTo>
                  <a:pt x="1899" y="920"/>
                </a:lnTo>
                <a:lnTo>
                  <a:pt x="1917" y="944"/>
                </a:lnTo>
                <a:lnTo>
                  <a:pt x="1924" y="975"/>
                </a:lnTo>
                <a:lnTo>
                  <a:pt x="1936" y="981"/>
                </a:lnTo>
                <a:lnTo>
                  <a:pt x="1936" y="1000"/>
                </a:lnTo>
                <a:lnTo>
                  <a:pt x="1942" y="1012"/>
                </a:lnTo>
                <a:lnTo>
                  <a:pt x="1967" y="1031"/>
                </a:lnTo>
                <a:lnTo>
                  <a:pt x="1979" y="1049"/>
                </a:lnTo>
                <a:lnTo>
                  <a:pt x="1986" y="1049"/>
                </a:lnTo>
                <a:lnTo>
                  <a:pt x="1998" y="1043"/>
                </a:lnTo>
                <a:lnTo>
                  <a:pt x="2010" y="1037"/>
                </a:lnTo>
                <a:lnTo>
                  <a:pt x="2023" y="1031"/>
                </a:lnTo>
                <a:lnTo>
                  <a:pt x="2041" y="1018"/>
                </a:lnTo>
                <a:lnTo>
                  <a:pt x="2054" y="1012"/>
                </a:lnTo>
                <a:lnTo>
                  <a:pt x="2073" y="1006"/>
                </a:lnTo>
                <a:lnTo>
                  <a:pt x="2085" y="994"/>
                </a:lnTo>
                <a:lnTo>
                  <a:pt x="2104" y="987"/>
                </a:lnTo>
                <a:lnTo>
                  <a:pt x="2122" y="969"/>
                </a:lnTo>
                <a:lnTo>
                  <a:pt x="2128" y="957"/>
                </a:lnTo>
                <a:lnTo>
                  <a:pt x="2135" y="938"/>
                </a:lnTo>
                <a:lnTo>
                  <a:pt x="2135" y="938"/>
                </a:lnTo>
                <a:lnTo>
                  <a:pt x="2122" y="920"/>
                </a:lnTo>
                <a:lnTo>
                  <a:pt x="2116" y="901"/>
                </a:lnTo>
                <a:lnTo>
                  <a:pt x="2091" y="889"/>
                </a:lnTo>
                <a:lnTo>
                  <a:pt x="2091" y="889"/>
                </a:lnTo>
                <a:lnTo>
                  <a:pt x="2073" y="895"/>
                </a:lnTo>
                <a:lnTo>
                  <a:pt x="2073" y="889"/>
                </a:lnTo>
                <a:lnTo>
                  <a:pt x="2073" y="889"/>
                </a:lnTo>
                <a:lnTo>
                  <a:pt x="2079" y="883"/>
                </a:lnTo>
                <a:lnTo>
                  <a:pt x="2091" y="876"/>
                </a:lnTo>
                <a:lnTo>
                  <a:pt x="2091" y="876"/>
                </a:lnTo>
                <a:lnTo>
                  <a:pt x="2110" y="889"/>
                </a:lnTo>
                <a:lnTo>
                  <a:pt x="2135" y="913"/>
                </a:lnTo>
                <a:lnTo>
                  <a:pt x="2141" y="907"/>
                </a:lnTo>
                <a:lnTo>
                  <a:pt x="2166" y="901"/>
                </a:lnTo>
                <a:lnTo>
                  <a:pt x="2197" y="907"/>
                </a:lnTo>
                <a:lnTo>
                  <a:pt x="2215" y="913"/>
                </a:lnTo>
                <a:lnTo>
                  <a:pt x="2240" y="932"/>
                </a:lnTo>
                <a:lnTo>
                  <a:pt x="2228" y="932"/>
                </a:lnTo>
                <a:lnTo>
                  <a:pt x="2228" y="938"/>
                </a:lnTo>
                <a:lnTo>
                  <a:pt x="2246" y="944"/>
                </a:lnTo>
                <a:lnTo>
                  <a:pt x="2259" y="957"/>
                </a:lnTo>
                <a:lnTo>
                  <a:pt x="2265" y="969"/>
                </a:lnTo>
                <a:lnTo>
                  <a:pt x="2271" y="1006"/>
                </a:lnTo>
                <a:lnTo>
                  <a:pt x="2271" y="1018"/>
                </a:lnTo>
                <a:lnTo>
                  <a:pt x="2283" y="1031"/>
                </a:lnTo>
                <a:lnTo>
                  <a:pt x="2296" y="1055"/>
                </a:lnTo>
                <a:lnTo>
                  <a:pt x="2302" y="1074"/>
                </a:lnTo>
                <a:lnTo>
                  <a:pt x="2308" y="1092"/>
                </a:lnTo>
                <a:lnTo>
                  <a:pt x="2308" y="1092"/>
                </a:lnTo>
                <a:lnTo>
                  <a:pt x="2321" y="1098"/>
                </a:lnTo>
                <a:lnTo>
                  <a:pt x="2321" y="1098"/>
                </a:lnTo>
                <a:lnTo>
                  <a:pt x="2327" y="1092"/>
                </a:lnTo>
                <a:lnTo>
                  <a:pt x="2333" y="1086"/>
                </a:lnTo>
                <a:lnTo>
                  <a:pt x="2339" y="1068"/>
                </a:lnTo>
                <a:lnTo>
                  <a:pt x="2339" y="1061"/>
                </a:lnTo>
                <a:lnTo>
                  <a:pt x="2345" y="1049"/>
                </a:lnTo>
                <a:lnTo>
                  <a:pt x="2345" y="1031"/>
                </a:lnTo>
                <a:lnTo>
                  <a:pt x="2358" y="1006"/>
                </a:lnTo>
                <a:lnTo>
                  <a:pt x="2358" y="1006"/>
                </a:lnTo>
                <a:lnTo>
                  <a:pt x="2370" y="987"/>
                </a:lnTo>
                <a:lnTo>
                  <a:pt x="2389" y="975"/>
                </a:lnTo>
                <a:lnTo>
                  <a:pt x="2395" y="969"/>
                </a:lnTo>
                <a:lnTo>
                  <a:pt x="2401" y="950"/>
                </a:lnTo>
                <a:lnTo>
                  <a:pt x="2408" y="950"/>
                </a:lnTo>
                <a:lnTo>
                  <a:pt x="2445" y="938"/>
                </a:lnTo>
                <a:lnTo>
                  <a:pt x="2445" y="936"/>
                </a:lnTo>
                <a:lnTo>
                  <a:pt x="2447" y="938"/>
                </a:lnTo>
                <a:lnTo>
                  <a:pt x="2453" y="957"/>
                </a:lnTo>
                <a:lnTo>
                  <a:pt x="2465" y="975"/>
                </a:lnTo>
                <a:lnTo>
                  <a:pt x="2465" y="994"/>
                </a:lnTo>
                <a:lnTo>
                  <a:pt x="2471" y="1006"/>
                </a:lnTo>
                <a:lnTo>
                  <a:pt x="2484" y="1006"/>
                </a:lnTo>
                <a:lnTo>
                  <a:pt x="2496" y="1006"/>
                </a:lnTo>
                <a:lnTo>
                  <a:pt x="2502" y="1006"/>
                </a:lnTo>
                <a:lnTo>
                  <a:pt x="2502" y="1012"/>
                </a:lnTo>
                <a:lnTo>
                  <a:pt x="2509" y="1031"/>
                </a:lnTo>
                <a:lnTo>
                  <a:pt x="2515" y="1043"/>
                </a:lnTo>
                <a:lnTo>
                  <a:pt x="2521" y="1049"/>
                </a:lnTo>
                <a:lnTo>
                  <a:pt x="2521" y="1080"/>
                </a:lnTo>
                <a:lnTo>
                  <a:pt x="2521" y="1098"/>
                </a:lnTo>
                <a:lnTo>
                  <a:pt x="2527" y="1111"/>
                </a:lnTo>
                <a:lnTo>
                  <a:pt x="2540" y="1129"/>
                </a:lnTo>
                <a:lnTo>
                  <a:pt x="2552" y="1142"/>
                </a:lnTo>
                <a:lnTo>
                  <a:pt x="2552" y="1154"/>
                </a:lnTo>
                <a:lnTo>
                  <a:pt x="2546" y="1160"/>
                </a:lnTo>
                <a:lnTo>
                  <a:pt x="2546" y="1160"/>
                </a:lnTo>
                <a:lnTo>
                  <a:pt x="2527" y="1142"/>
                </a:lnTo>
                <a:lnTo>
                  <a:pt x="2521" y="1129"/>
                </a:lnTo>
                <a:lnTo>
                  <a:pt x="2521" y="1123"/>
                </a:lnTo>
                <a:lnTo>
                  <a:pt x="2515" y="1117"/>
                </a:lnTo>
                <a:lnTo>
                  <a:pt x="2509" y="1129"/>
                </a:lnTo>
                <a:lnTo>
                  <a:pt x="2496" y="1123"/>
                </a:lnTo>
                <a:lnTo>
                  <a:pt x="2490" y="1123"/>
                </a:lnTo>
                <a:lnTo>
                  <a:pt x="2484" y="1129"/>
                </a:lnTo>
                <a:lnTo>
                  <a:pt x="2496" y="1148"/>
                </a:lnTo>
                <a:lnTo>
                  <a:pt x="2509" y="1160"/>
                </a:lnTo>
                <a:lnTo>
                  <a:pt x="2509" y="1179"/>
                </a:lnTo>
                <a:lnTo>
                  <a:pt x="2515" y="1185"/>
                </a:lnTo>
                <a:lnTo>
                  <a:pt x="2521" y="1173"/>
                </a:lnTo>
                <a:lnTo>
                  <a:pt x="2521" y="1173"/>
                </a:lnTo>
                <a:lnTo>
                  <a:pt x="2527" y="1179"/>
                </a:lnTo>
                <a:lnTo>
                  <a:pt x="2546" y="1197"/>
                </a:lnTo>
                <a:lnTo>
                  <a:pt x="2546" y="1222"/>
                </a:lnTo>
                <a:lnTo>
                  <a:pt x="2546" y="1222"/>
                </a:lnTo>
                <a:lnTo>
                  <a:pt x="2552" y="1228"/>
                </a:lnTo>
                <a:lnTo>
                  <a:pt x="2571" y="1240"/>
                </a:lnTo>
                <a:lnTo>
                  <a:pt x="2577" y="1253"/>
                </a:lnTo>
                <a:lnTo>
                  <a:pt x="2583" y="1259"/>
                </a:lnTo>
                <a:lnTo>
                  <a:pt x="2589" y="1253"/>
                </a:lnTo>
                <a:lnTo>
                  <a:pt x="2595" y="1253"/>
                </a:lnTo>
                <a:lnTo>
                  <a:pt x="2602" y="1234"/>
                </a:lnTo>
                <a:lnTo>
                  <a:pt x="2589" y="1216"/>
                </a:lnTo>
                <a:lnTo>
                  <a:pt x="2589" y="1210"/>
                </a:lnTo>
                <a:lnTo>
                  <a:pt x="2583" y="1197"/>
                </a:lnTo>
                <a:lnTo>
                  <a:pt x="2564" y="1179"/>
                </a:lnTo>
                <a:lnTo>
                  <a:pt x="2564" y="1173"/>
                </a:lnTo>
                <a:lnTo>
                  <a:pt x="2577" y="1173"/>
                </a:lnTo>
                <a:lnTo>
                  <a:pt x="2583" y="1166"/>
                </a:lnTo>
                <a:lnTo>
                  <a:pt x="2583" y="1154"/>
                </a:lnTo>
                <a:lnTo>
                  <a:pt x="2571" y="1142"/>
                </a:lnTo>
                <a:lnTo>
                  <a:pt x="2564" y="1123"/>
                </a:lnTo>
                <a:lnTo>
                  <a:pt x="2552" y="1105"/>
                </a:lnTo>
                <a:lnTo>
                  <a:pt x="2540" y="1092"/>
                </a:lnTo>
                <a:lnTo>
                  <a:pt x="2533" y="1080"/>
                </a:lnTo>
                <a:lnTo>
                  <a:pt x="2533" y="1068"/>
                </a:lnTo>
                <a:lnTo>
                  <a:pt x="2533" y="1061"/>
                </a:lnTo>
                <a:lnTo>
                  <a:pt x="2533" y="1043"/>
                </a:lnTo>
                <a:lnTo>
                  <a:pt x="2533" y="1037"/>
                </a:lnTo>
                <a:lnTo>
                  <a:pt x="2540" y="1037"/>
                </a:lnTo>
                <a:lnTo>
                  <a:pt x="2558" y="1055"/>
                </a:lnTo>
                <a:lnTo>
                  <a:pt x="2564" y="1068"/>
                </a:lnTo>
                <a:lnTo>
                  <a:pt x="2577" y="1068"/>
                </a:lnTo>
                <a:lnTo>
                  <a:pt x="2583" y="1086"/>
                </a:lnTo>
                <a:lnTo>
                  <a:pt x="2589" y="1092"/>
                </a:lnTo>
                <a:lnTo>
                  <a:pt x="2602" y="1086"/>
                </a:lnTo>
                <a:lnTo>
                  <a:pt x="2608" y="1074"/>
                </a:lnTo>
                <a:lnTo>
                  <a:pt x="2620" y="1055"/>
                </a:lnTo>
                <a:lnTo>
                  <a:pt x="2626" y="1043"/>
                </a:lnTo>
                <a:lnTo>
                  <a:pt x="2620" y="1031"/>
                </a:lnTo>
                <a:lnTo>
                  <a:pt x="2626" y="1012"/>
                </a:lnTo>
                <a:lnTo>
                  <a:pt x="2620" y="1000"/>
                </a:lnTo>
                <a:lnTo>
                  <a:pt x="2608" y="987"/>
                </a:lnTo>
                <a:lnTo>
                  <a:pt x="2595" y="969"/>
                </a:lnTo>
                <a:lnTo>
                  <a:pt x="2589" y="969"/>
                </a:lnTo>
                <a:lnTo>
                  <a:pt x="2589" y="969"/>
                </a:lnTo>
                <a:lnTo>
                  <a:pt x="2589" y="969"/>
                </a:lnTo>
                <a:lnTo>
                  <a:pt x="2602" y="950"/>
                </a:lnTo>
                <a:lnTo>
                  <a:pt x="2602" y="950"/>
                </a:lnTo>
                <a:lnTo>
                  <a:pt x="2602" y="950"/>
                </a:lnTo>
                <a:lnTo>
                  <a:pt x="2602" y="950"/>
                </a:lnTo>
                <a:lnTo>
                  <a:pt x="2608" y="969"/>
                </a:lnTo>
                <a:lnTo>
                  <a:pt x="2608" y="981"/>
                </a:lnTo>
                <a:lnTo>
                  <a:pt x="2626" y="975"/>
                </a:lnTo>
                <a:lnTo>
                  <a:pt x="2633" y="969"/>
                </a:lnTo>
                <a:lnTo>
                  <a:pt x="2626" y="950"/>
                </a:lnTo>
                <a:lnTo>
                  <a:pt x="2626" y="950"/>
                </a:lnTo>
                <a:lnTo>
                  <a:pt x="2645" y="944"/>
                </a:lnTo>
                <a:lnTo>
                  <a:pt x="2651" y="944"/>
                </a:lnTo>
                <a:lnTo>
                  <a:pt x="2670" y="944"/>
                </a:lnTo>
                <a:lnTo>
                  <a:pt x="2682" y="932"/>
                </a:lnTo>
                <a:lnTo>
                  <a:pt x="2695" y="920"/>
                </a:lnTo>
                <a:lnTo>
                  <a:pt x="2707" y="907"/>
                </a:lnTo>
                <a:lnTo>
                  <a:pt x="2713" y="883"/>
                </a:lnTo>
                <a:lnTo>
                  <a:pt x="2726" y="864"/>
                </a:lnTo>
                <a:lnTo>
                  <a:pt x="2726" y="833"/>
                </a:lnTo>
                <a:lnTo>
                  <a:pt x="2732" y="821"/>
                </a:lnTo>
                <a:lnTo>
                  <a:pt x="2726" y="809"/>
                </a:lnTo>
                <a:lnTo>
                  <a:pt x="2713" y="796"/>
                </a:lnTo>
                <a:lnTo>
                  <a:pt x="2707" y="784"/>
                </a:lnTo>
                <a:lnTo>
                  <a:pt x="2707" y="778"/>
                </a:lnTo>
                <a:lnTo>
                  <a:pt x="2707" y="759"/>
                </a:lnTo>
                <a:lnTo>
                  <a:pt x="2720" y="753"/>
                </a:lnTo>
                <a:lnTo>
                  <a:pt x="2726" y="747"/>
                </a:lnTo>
                <a:lnTo>
                  <a:pt x="2726" y="741"/>
                </a:lnTo>
                <a:lnTo>
                  <a:pt x="2720" y="741"/>
                </a:lnTo>
                <a:lnTo>
                  <a:pt x="2695" y="741"/>
                </a:lnTo>
                <a:lnTo>
                  <a:pt x="2676" y="735"/>
                </a:lnTo>
                <a:lnTo>
                  <a:pt x="2676" y="741"/>
                </a:lnTo>
                <a:lnTo>
                  <a:pt x="2670" y="728"/>
                </a:lnTo>
                <a:lnTo>
                  <a:pt x="2688" y="716"/>
                </a:lnTo>
                <a:lnTo>
                  <a:pt x="2695" y="710"/>
                </a:lnTo>
                <a:lnTo>
                  <a:pt x="2701" y="716"/>
                </a:lnTo>
                <a:lnTo>
                  <a:pt x="2707" y="728"/>
                </a:lnTo>
                <a:lnTo>
                  <a:pt x="2713" y="728"/>
                </a:lnTo>
                <a:lnTo>
                  <a:pt x="2732" y="710"/>
                </a:lnTo>
                <a:lnTo>
                  <a:pt x="2732" y="716"/>
                </a:lnTo>
                <a:lnTo>
                  <a:pt x="2738" y="728"/>
                </a:lnTo>
                <a:lnTo>
                  <a:pt x="2738" y="728"/>
                </a:lnTo>
                <a:lnTo>
                  <a:pt x="2751" y="741"/>
                </a:lnTo>
                <a:lnTo>
                  <a:pt x="2757" y="753"/>
                </a:lnTo>
                <a:lnTo>
                  <a:pt x="2763" y="765"/>
                </a:lnTo>
                <a:lnTo>
                  <a:pt x="2763" y="778"/>
                </a:lnTo>
                <a:lnTo>
                  <a:pt x="2775" y="778"/>
                </a:lnTo>
                <a:lnTo>
                  <a:pt x="2788" y="778"/>
                </a:lnTo>
                <a:lnTo>
                  <a:pt x="2794" y="765"/>
                </a:lnTo>
                <a:lnTo>
                  <a:pt x="2788" y="753"/>
                </a:lnTo>
                <a:lnTo>
                  <a:pt x="2788" y="728"/>
                </a:lnTo>
                <a:lnTo>
                  <a:pt x="2782" y="710"/>
                </a:lnTo>
                <a:lnTo>
                  <a:pt x="2788" y="691"/>
                </a:lnTo>
                <a:lnTo>
                  <a:pt x="2800" y="679"/>
                </a:lnTo>
                <a:lnTo>
                  <a:pt x="2813" y="673"/>
                </a:lnTo>
                <a:lnTo>
                  <a:pt x="2819" y="673"/>
                </a:lnTo>
                <a:lnTo>
                  <a:pt x="2837" y="648"/>
                </a:lnTo>
                <a:lnTo>
                  <a:pt x="2844" y="636"/>
                </a:lnTo>
                <a:lnTo>
                  <a:pt x="2850" y="617"/>
                </a:lnTo>
                <a:lnTo>
                  <a:pt x="2856" y="605"/>
                </a:lnTo>
                <a:lnTo>
                  <a:pt x="2856" y="593"/>
                </a:lnTo>
                <a:lnTo>
                  <a:pt x="2856" y="562"/>
                </a:lnTo>
                <a:lnTo>
                  <a:pt x="2850" y="543"/>
                </a:lnTo>
                <a:lnTo>
                  <a:pt x="2850" y="537"/>
                </a:lnTo>
                <a:lnTo>
                  <a:pt x="2856" y="537"/>
                </a:lnTo>
                <a:lnTo>
                  <a:pt x="2856" y="537"/>
                </a:lnTo>
                <a:lnTo>
                  <a:pt x="2856" y="537"/>
                </a:lnTo>
                <a:lnTo>
                  <a:pt x="2862" y="556"/>
                </a:lnTo>
                <a:lnTo>
                  <a:pt x="2862" y="562"/>
                </a:lnTo>
                <a:lnTo>
                  <a:pt x="2868" y="574"/>
                </a:lnTo>
                <a:lnTo>
                  <a:pt x="2881" y="617"/>
                </a:lnTo>
                <a:lnTo>
                  <a:pt x="2875" y="624"/>
                </a:lnTo>
                <a:lnTo>
                  <a:pt x="2875" y="630"/>
                </a:lnTo>
                <a:lnTo>
                  <a:pt x="2881" y="630"/>
                </a:lnTo>
                <a:lnTo>
                  <a:pt x="2893" y="624"/>
                </a:lnTo>
                <a:lnTo>
                  <a:pt x="2887" y="617"/>
                </a:lnTo>
                <a:lnTo>
                  <a:pt x="2887" y="586"/>
                </a:lnTo>
                <a:lnTo>
                  <a:pt x="2893" y="593"/>
                </a:lnTo>
                <a:lnTo>
                  <a:pt x="2906" y="599"/>
                </a:lnTo>
                <a:lnTo>
                  <a:pt x="2906" y="593"/>
                </a:lnTo>
                <a:lnTo>
                  <a:pt x="2887" y="574"/>
                </a:lnTo>
                <a:lnTo>
                  <a:pt x="2875" y="562"/>
                </a:lnTo>
                <a:lnTo>
                  <a:pt x="2875" y="543"/>
                </a:lnTo>
                <a:lnTo>
                  <a:pt x="2875" y="531"/>
                </a:lnTo>
                <a:lnTo>
                  <a:pt x="2875" y="531"/>
                </a:lnTo>
                <a:lnTo>
                  <a:pt x="2899" y="531"/>
                </a:lnTo>
                <a:lnTo>
                  <a:pt x="2899" y="531"/>
                </a:lnTo>
                <a:lnTo>
                  <a:pt x="2899" y="525"/>
                </a:lnTo>
                <a:lnTo>
                  <a:pt x="2893" y="519"/>
                </a:lnTo>
                <a:lnTo>
                  <a:pt x="2881" y="519"/>
                </a:lnTo>
                <a:lnTo>
                  <a:pt x="2856" y="512"/>
                </a:lnTo>
                <a:lnTo>
                  <a:pt x="2856" y="519"/>
                </a:lnTo>
                <a:lnTo>
                  <a:pt x="2850" y="519"/>
                </a:lnTo>
                <a:lnTo>
                  <a:pt x="2850" y="519"/>
                </a:lnTo>
                <a:lnTo>
                  <a:pt x="2831" y="512"/>
                </a:lnTo>
                <a:lnTo>
                  <a:pt x="2825" y="519"/>
                </a:lnTo>
                <a:lnTo>
                  <a:pt x="2819" y="519"/>
                </a:lnTo>
                <a:lnTo>
                  <a:pt x="2800" y="506"/>
                </a:lnTo>
                <a:lnTo>
                  <a:pt x="2794" y="506"/>
                </a:lnTo>
                <a:lnTo>
                  <a:pt x="2806" y="500"/>
                </a:lnTo>
                <a:lnTo>
                  <a:pt x="2813" y="482"/>
                </a:lnTo>
                <a:lnTo>
                  <a:pt x="2825" y="469"/>
                </a:lnTo>
                <a:lnTo>
                  <a:pt x="2831" y="451"/>
                </a:lnTo>
                <a:lnTo>
                  <a:pt x="2844" y="445"/>
                </a:lnTo>
                <a:lnTo>
                  <a:pt x="2856" y="438"/>
                </a:lnTo>
                <a:lnTo>
                  <a:pt x="2868" y="445"/>
                </a:lnTo>
                <a:lnTo>
                  <a:pt x="2881" y="445"/>
                </a:lnTo>
                <a:lnTo>
                  <a:pt x="2893" y="445"/>
                </a:lnTo>
                <a:lnTo>
                  <a:pt x="2899" y="438"/>
                </a:lnTo>
                <a:lnTo>
                  <a:pt x="2912" y="451"/>
                </a:lnTo>
                <a:lnTo>
                  <a:pt x="2924" y="445"/>
                </a:lnTo>
                <a:lnTo>
                  <a:pt x="2949" y="451"/>
                </a:lnTo>
                <a:lnTo>
                  <a:pt x="2961" y="445"/>
                </a:lnTo>
                <a:lnTo>
                  <a:pt x="2961" y="420"/>
                </a:lnTo>
                <a:lnTo>
                  <a:pt x="2980" y="401"/>
                </a:lnTo>
                <a:lnTo>
                  <a:pt x="2986" y="414"/>
                </a:lnTo>
                <a:lnTo>
                  <a:pt x="2992" y="420"/>
                </a:lnTo>
                <a:lnTo>
                  <a:pt x="3005" y="408"/>
                </a:lnTo>
                <a:lnTo>
                  <a:pt x="3011" y="401"/>
                </a:lnTo>
                <a:lnTo>
                  <a:pt x="3005" y="420"/>
                </a:lnTo>
                <a:lnTo>
                  <a:pt x="2999" y="432"/>
                </a:lnTo>
                <a:lnTo>
                  <a:pt x="2999" y="451"/>
                </a:lnTo>
                <a:lnTo>
                  <a:pt x="2980" y="451"/>
                </a:lnTo>
                <a:lnTo>
                  <a:pt x="2974" y="451"/>
                </a:lnTo>
                <a:lnTo>
                  <a:pt x="2974" y="463"/>
                </a:lnTo>
                <a:lnTo>
                  <a:pt x="2974" y="475"/>
                </a:lnTo>
                <a:lnTo>
                  <a:pt x="2974" y="494"/>
                </a:lnTo>
                <a:lnTo>
                  <a:pt x="2980" y="506"/>
                </a:lnTo>
                <a:lnTo>
                  <a:pt x="2986" y="519"/>
                </a:lnTo>
                <a:lnTo>
                  <a:pt x="2992" y="543"/>
                </a:lnTo>
                <a:lnTo>
                  <a:pt x="2999" y="549"/>
                </a:lnTo>
                <a:lnTo>
                  <a:pt x="3011" y="543"/>
                </a:lnTo>
                <a:lnTo>
                  <a:pt x="3017" y="537"/>
                </a:lnTo>
                <a:lnTo>
                  <a:pt x="3017" y="531"/>
                </a:lnTo>
                <a:lnTo>
                  <a:pt x="3030" y="525"/>
                </a:lnTo>
                <a:lnTo>
                  <a:pt x="3036" y="512"/>
                </a:lnTo>
                <a:lnTo>
                  <a:pt x="3036" y="506"/>
                </a:lnTo>
                <a:lnTo>
                  <a:pt x="3030" y="494"/>
                </a:lnTo>
                <a:lnTo>
                  <a:pt x="3030" y="488"/>
                </a:lnTo>
                <a:lnTo>
                  <a:pt x="3042" y="488"/>
                </a:lnTo>
                <a:lnTo>
                  <a:pt x="3042" y="488"/>
                </a:lnTo>
                <a:lnTo>
                  <a:pt x="3048" y="482"/>
                </a:lnTo>
                <a:lnTo>
                  <a:pt x="3042" y="475"/>
                </a:lnTo>
                <a:lnTo>
                  <a:pt x="3036" y="463"/>
                </a:lnTo>
                <a:lnTo>
                  <a:pt x="3030" y="457"/>
                </a:lnTo>
                <a:lnTo>
                  <a:pt x="3030" y="438"/>
                </a:lnTo>
                <a:lnTo>
                  <a:pt x="3042" y="432"/>
                </a:lnTo>
                <a:lnTo>
                  <a:pt x="3061" y="426"/>
                </a:lnTo>
                <a:lnTo>
                  <a:pt x="3086" y="426"/>
                </a:lnTo>
                <a:lnTo>
                  <a:pt x="3098" y="420"/>
                </a:lnTo>
                <a:lnTo>
                  <a:pt x="3110" y="408"/>
                </a:lnTo>
                <a:lnTo>
                  <a:pt x="3123" y="401"/>
                </a:lnTo>
                <a:lnTo>
                  <a:pt x="3141" y="395"/>
                </a:lnTo>
                <a:lnTo>
                  <a:pt x="3154" y="389"/>
                </a:lnTo>
                <a:lnTo>
                  <a:pt x="3166" y="389"/>
                </a:lnTo>
                <a:lnTo>
                  <a:pt x="3160" y="383"/>
                </a:lnTo>
                <a:lnTo>
                  <a:pt x="3160" y="377"/>
                </a:lnTo>
                <a:lnTo>
                  <a:pt x="3160" y="377"/>
                </a:lnTo>
                <a:lnTo>
                  <a:pt x="3141" y="364"/>
                </a:lnTo>
                <a:lnTo>
                  <a:pt x="3141" y="358"/>
                </a:lnTo>
                <a:lnTo>
                  <a:pt x="3154" y="358"/>
                </a:lnTo>
                <a:lnTo>
                  <a:pt x="3160" y="346"/>
                </a:lnTo>
                <a:lnTo>
                  <a:pt x="3160" y="334"/>
                </a:lnTo>
                <a:lnTo>
                  <a:pt x="3166" y="346"/>
                </a:lnTo>
                <a:lnTo>
                  <a:pt x="3197" y="364"/>
                </a:lnTo>
                <a:lnTo>
                  <a:pt x="3210" y="364"/>
                </a:lnTo>
                <a:lnTo>
                  <a:pt x="3216" y="358"/>
                </a:lnTo>
                <a:lnTo>
                  <a:pt x="3216" y="352"/>
                </a:lnTo>
                <a:lnTo>
                  <a:pt x="3197" y="334"/>
                </a:lnTo>
                <a:lnTo>
                  <a:pt x="3185" y="315"/>
                </a:lnTo>
                <a:lnTo>
                  <a:pt x="3179" y="303"/>
                </a:lnTo>
                <a:lnTo>
                  <a:pt x="3160" y="297"/>
                </a:lnTo>
                <a:lnTo>
                  <a:pt x="3148" y="290"/>
                </a:lnTo>
                <a:lnTo>
                  <a:pt x="3129" y="284"/>
                </a:lnTo>
                <a:lnTo>
                  <a:pt x="3123" y="284"/>
                </a:lnTo>
                <a:lnTo>
                  <a:pt x="3110" y="284"/>
                </a:lnTo>
                <a:lnTo>
                  <a:pt x="3098" y="278"/>
                </a:lnTo>
                <a:lnTo>
                  <a:pt x="3092" y="278"/>
                </a:lnTo>
                <a:lnTo>
                  <a:pt x="3073" y="272"/>
                </a:lnTo>
                <a:lnTo>
                  <a:pt x="3061" y="266"/>
                </a:lnTo>
                <a:lnTo>
                  <a:pt x="3048" y="260"/>
                </a:lnTo>
                <a:lnTo>
                  <a:pt x="3036" y="260"/>
                </a:lnTo>
                <a:lnTo>
                  <a:pt x="3030" y="260"/>
                </a:lnTo>
                <a:lnTo>
                  <a:pt x="3023" y="266"/>
                </a:lnTo>
                <a:lnTo>
                  <a:pt x="3023" y="278"/>
                </a:lnTo>
                <a:lnTo>
                  <a:pt x="3017" y="272"/>
                </a:lnTo>
                <a:lnTo>
                  <a:pt x="3011" y="272"/>
                </a:lnTo>
                <a:lnTo>
                  <a:pt x="2999" y="272"/>
                </a:lnTo>
                <a:lnTo>
                  <a:pt x="2986" y="272"/>
                </a:lnTo>
                <a:lnTo>
                  <a:pt x="2974" y="272"/>
                </a:lnTo>
                <a:lnTo>
                  <a:pt x="2968" y="266"/>
                </a:lnTo>
                <a:lnTo>
                  <a:pt x="2955" y="278"/>
                </a:lnTo>
                <a:lnTo>
                  <a:pt x="2949" y="278"/>
                </a:lnTo>
                <a:lnTo>
                  <a:pt x="2949" y="272"/>
                </a:lnTo>
                <a:lnTo>
                  <a:pt x="2937" y="260"/>
                </a:lnTo>
                <a:lnTo>
                  <a:pt x="2906" y="241"/>
                </a:lnTo>
                <a:lnTo>
                  <a:pt x="2887" y="247"/>
                </a:lnTo>
                <a:lnTo>
                  <a:pt x="2875" y="247"/>
                </a:lnTo>
                <a:lnTo>
                  <a:pt x="2862" y="241"/>
                </a:lnTo>
                <a:lnTo>
                  <a:pt x="2837" y="229"/>
                </a:lnTo>
                <a:lnTo>
                  <a:pt x="2831" y="223"/>
                </a:lnTo>
                <a:lnTo>
                  <a:pt x="2813" y="229"/>
                </a:lnTo>
                <a:lnTo>
                  <a:pt x="2806" y="229"/>
                </a:lnTo>
                <a:lnTo>
                  <a:pt x="2806" y="223"/>
                </a:lnTo>
                <a:lnTo>
                  <a:pt x="2794" y="216"/>
                </a:lnTo>
                <a:lnTo>
                  <a:pt x="2763" y="216"/>
                </a:lnTo>
                <a:lnTo>
                  <a:pt x="2744" y="210"/>
                </a:lnTo>
                <a:lnTo>
                  <a:pt x="2751" y="216"/>
                </a:lnTo>
                <a:lnTo>
                  <a:pt x="2744" y="229"/>
                </a:lnTo>
                <a:lnTo>
                  <a:pt x="2738" y="235"/>
                </a:lnTo>
                <a:lnTo>
                  <a:pt x="2707" y="235"/>
                </a:lnTo>
                <a:lnTo>
                  <a:pt x="2695" y="235"/>
                </a:lnTo>
                <a:lnTo>
                  <a:pt x="2682" y="247"/>
                </a:lnTo>
                <a:lnTo>
                  <a:pt x="2657" y="241"/>
                </a:lnTo>
                <a:lnTo>
                  <a:pt x="2645" y="235"/>
                </a:lnTo>
                <a:lnTo>
                  <a:pt x="2633" y="229"/>
                </a:lnTo>
                <a:lnTo>
                  <a:pt x="2633" y="229"/>
                </a:lnTo>
                <a:lnTo>
                  <a:pt x="2633" y="223"/>
                </a:lnTo>
                <a:lnTo>
                  <a:pt x="2645" y="216"/>
                </a:lnTo>
                <a:lnTo>
                  <a:pt x="2633" y="210"/>
                </a:lnTo>
                <a:lnTo>
                  <a:pt x="2620" y="198"/>
                </a:lnTo>
                <a:lnTo>
                  <a:pt x="2608" y="198"/>
                </a:lnTo>
                <a:lnTo>
                  <a:pt x="2602" y="216"/>
                </a:lnTo>
                <a:lnTo>
                  <a:pt x="2602" y="216"/>
                </a:lnTo>
                <a:lnTo>
                  <a:pt x="2595" y="216"/>
                </a:lnTo>
                <a:lnTo>
                  <a:pt x="2577" y="216"/>
                </a:lnTo>
                <a:lnTo>
                  <a:pt x="2564" y="204"/>
                </a:lnTo>
                <a:lnTo>
                  <a:pt x="2558" y="204"/>
                </a:lnTo>
                <a:lnTo>
                  <a:pt x="2502" y="198"/>
                </a:lnTo>
                <a:lnTo>
                  <a:pt x="2490" y="204"/>
                </a:lnTo>
                <a:lnTo>
                  <a:pt x="2484" y="204"/>
                </a:lnTo>
                <a:lnTo>
                  <a:pt x="2478" y="210"/>
                </a:lnTo>
                <a:lnTo>
                  <a:pt x="2478" y="210"/>
                </a:lnTo>
                <a:lnTo>
                  <a:pt x="2465" y="216"/>
                </a:lnTo>
                <a:lnTo>
                  <a:pt x="2453" y="216"/>
                </a:lnTo>
                <a:lnTo>
                  <a:pt x="2459" y="210"/>
                </a:lnTo>
                <a:lnTo>
                  <a:pt x="2471" y="204"/>
                </a:lnTo>
                <a:lnTo>
                  <a:pt x="2484" y="198"/>
                </a:lnTo>
                <a:lnTo>
                  <a:pt x="2484" y="198"/>
                </a:lnTo>
                <a:lnTo>
                  <a:pt x="2502" y="186"/>
                </a:lnTo>
                <a:lnTo>
                  <a:pt x="2502" y="173"/>
                </a:lnTo>
                <a:lnTo>
                  <a:pt x="2502" y="161"/>
                </a:lnTo>
                <a:lnTo>
                  <a:pt x="2490" y="155"/>
                </a:lnTo>
                <a:lnTo>
                  <a:pt x="2471" y="149"/>
                </a:lnTo>
                <a:lnTo>
                  <a:pt x="2459" y="149"/>
                </a:lnTo>
                <a:lnTo>
                  <a:pt x="2453" y="155"/>
                </a:lnTo>
                <a:lnTo>
                  <a:pt x="2440" y="155"/>
                </a:lnTo>
                <a:lnTo>
                  <a:pt x="2440" y="149"/>
                </a:lnTo>
                <a:lnTo>
                  <a:pt x="2428" y="130"/>
                </a:lnTo>
                <a:lnTo>
                  <a:pt x="2416" y="130"/>
                </a:lnTo>
                <a:lnTo>
                  <a:pt x="2403" y="130"/>
                </a:lnTo>
                <a:lnTo>
                  <a:pt x="2403" y="130"/>
                </a:lnTo>
                <a:lnTo>
                  <a:pt x="2397" y="142"/>
                </a:lnTo>
                <a:lnTo>
                  <a:pt x="2397" y="155"/>
                </a:lnTo>
                <a:lnTo>
                  <a:pt x="2397" y="155"/>
                </a:lnTo>
                <a:lnTo>
                  <a:pt x="2384" y="155"/>
                </a:lnTo>
                <a:lnTo>
                  <a:pt x="2378" y="161"/>
                </a:lnTo>
                <a:lnTo>
                  <a:pt x="2384" y="161"/>
                </a:lnTo>
                <a:lnTo>
                  <a:pt x="2384" y="167"/>
                </a:lnTo>
                <a:lnTo>
                  <a:pt x="2372" y="167"/>
                </a:lnTo>
                <a:lnTo>
                  <a:pt x="2360" y="161"/>
                </a:lnTo>
                <a:lnTo>
                  <a:pt x="2353" y="161"/>
                </a:lnTo>
                <a:lnTo>
                  <a:pt x="2329" y="173"/>
                </a:lnTo>
                <a:lnTo>
                  <a:pt x="2329" y="173"/>
                </a:lnTo>
                <a:lnTo>
                  <a:pt x="2316" y="173"/>
                </a:lnTo>
                <a:lnTo>
                  <a:pt x="2298" y="179"/>
                </a:lnTo>
                <a:lnTo>
                  <a:pt x="2279" y="186"/>
                </a:lnTo>
                <a:lnTo>
                  <a:pt x="2279" y="204"/>
                </a:lnTo>
                <a:lnTo>
                  <a:pt x="2279" y="210"/>
                </a:lnTo>
                <a:lnTo>
                  <a:pt x="2260" y="210"/>
                </a:lnTo>
                <a:lnTo>
                  <a:pt x="2248" y="210"/>
                </a:lnTo>
                <a:lnTo>
                  <a:pt x="2236" y="210"/>
                </a:lnTo>
                <a:lnTo>
                  <a:pt x="2236" y="216"/>
                </a:lnTo>
                <a:lnTo>
                  <a:pt x="2248" y="223"/>
                </a:lnTo>
                <a:lnTo>
                  <a:pt x="2254" y="229"/>
                </a:lnTo>
                <a:lnTo>
                  <a:pt x="2260" y="235"/>
                </a:lnTo>
                <a:lnTo>
                  <a:pt x="2267" y="253"/>
                </a:lnTo>
                <a:lnTo>
                  <a:pt x="2267" y="260"/>
                </a:lnTo>
                <a:lnTo>
                  <a:pt x="2267" y="260"/>
                </a:lnTo>
                <a:lnTo>
                  <a:pt x="2260" y="253"/>
                </a:lnTo>
                <a:lnTo>
                  <a:pt x="2254" y="253"/>
                </a:lnTo>
                <a:lnTo>
                  <a:pt x="2254" y="241"/>
                </a:lnTo>
                <a:lnTo>
                  <a:pt x="2242" y="235"/>
                </a:lnTo>
                <a:lnTo>
                  <a:pt x="2229" y="229"/>
                </a:lnTo>
                <a:lnTo>
                  <a:pt x="2223" y="229"/>
                </a:lnTo>
                <a:lnTo>
                  <a:pt x="2211" y="229"/>
                </a:lnTo>
                <a:lnTo>
                  <a:pt x="2205" y="235"/>
                </a:lnTo>
                <a:lnTo>
                  <a:pt x="2211" y="241"/>
                </a:lnTo>
                <a:lnTo>
                  <a:pt x="2211" y="247"/>
                </a:lnTo>
                <a:lnTo>
                  <a:pt x="2211" y="247"/>
                </a:lnTo>
                <a:lnTo>
                  <a:pt x="2198" y="247"/>
                </a:lnTo>
                <a:lnTo>
                  <a:pt x="2198" y="235"/>
                </a:lnTo>
                <a:lnTo>
                  <a:pt x="2198" y="229"/>
                </a:lnTo>
                <a:lnTo>
                  <a:pt x="2198" y="223"/>
                </a:lnTo>
                <a:lnTo>
                  <a:pt x="2192" y="223"/>
                </a:lnTo>
                <a:lnTo>
                  <a:pt x="2192" y="235"/>
                </a:lnTo>
                <a:lnTo>
                  <a:pt x="2180" y="235"/>
                </a:lnTo>
                <a:lnTo>
                  <a:pt x="2180" y="241"/>
                </a:lnTo>
                <a:lnTo>
                  <a:pt x="2186" y="247"/>
                </a:lnTo>
                <a:lnTo>
                  <a:pt x="2186" y="253"/>
                </a:lnTo>
                <a:lnTo>
                  <a:pt x="2186" y="278"/>
                </a:lnTo>
                <a:lnTo>
                  <a:pt x="2205" y="284"/>
                </a:lnTo>
                <a:lnTo>
                  <a:pt x="2211" y="284"/>
                </a:lnTo>
                <a:lnTo>
                  <a:pt x="2211" y="290"/>
                </a:lnTo>
                <a:lnTo>
                  <a:pt x="2198" y="290"/>
                </a:lnTo>
                <a:lnTo>
                  <a:pt x="2198" y="309"/>
                </a:lnTo>
                <a:lnTo>
                  <a:pt x="2192" y="321"/>
                </a:lnTo>
                <a:lnTo>
                  <a:pt x="2167" y="334"/>
                </a:lnTo>
                <a:lnTo>
                  <a:pt x="2161" y="334"/>
                </a:lnTo>
                <a:lnTo>
                  <a:pt x="2155" y="334"/>
                </a:lnTo>
                <a:lnTo>
                  <a:pt x="2143" y="321"/>
                </a:lnTo>
                <a:lnTo>
                  <a:pt x="2143" y="321"/>
                </a:lnTo>
                <a:lnTo>
                  <a:pt x="2155" y="327"/>
                </a:lnTo>
                <a:lnTo>
                  <a:pt x="2161" y="327"/>
                </a:lnTo>
                <a:lnTo>
                  <a:pt x="2167" y="327"/>
                </a:lnTo>
                <a:lnTo>
                  <a:pt x="2180" y="321"/>
                </a:lnTo>
                <a:lnTo>
                  <a:pt x="2186" y="315"/>
                </a:lnTo>
                <a:lnTo>
                  <a:pt x="2192" y="290"/>
                </a:lnTo>
                <a:lnTo>
                  <a:pt x="2186" y="284"/>
                </a:lnTo>
                <a:lnTo>
                  <a:pt x="2180" y="278"/>
                </a:lnTo>
                <a:lnTo>
                  <a:pt x="2180" y="272"/>
                </a:lnTo>
                <a:lnTo>
                  <a:pt x="2180" y="260"/>
                </a:lnTo>
                <a:lnTo>
                  <a:pt x="2174" y="253"/>
                </a:lnTo>
                <a:lnTo>
                  <a:pt x="2174" y="247"/>
                </a:lnTo>
                <a:lnTo>
                  <a:pt x="2167" y="241"/>
                </a:lnTo>
                <a:lnTo>
                  <a:pt x="2167" y="229"/>
                </a:lnTo>
                <a:lnTo>
                  <a:pt x="2161" y="223"/>
                </a:lnTo>
                <a:lnTo>
                  <a:pt x="2149" y="223"/>
                </a:lnTo>
                <a:lnTo>
                  <a:pt x="2143" y="223"/>
                </a:lnTo>
                <a:lnTo>
                  <a:pt x="2136" y="241"/>
                </a:lnTo>
                <a:lnTo>
                  <a:pt x="2118" y="253"/>
                </a:lnTo>
                <a:lnTo>
                  <a:pt x="2118" y="260"/>
                </a:lnTo>
                <a:lnTo>
                  <a:pt x="2130" y="272"/>
                </a:lnTo>
                <a:lnTo>
                  <a:pt x="2143" y="290"/>
                </a:lnTo>
                <a:lnTo>
                  <a:pt x="2124" y="272"/>
                </a:lnTo>
                <a:lnTo>
                  <a:pt x="2112" y="266"/>
                </a:lnTo>
                <a:lnTo>
                  <a:pt x="2099" y="272"/>
                </a:lnTo>
                <a:lnTo>
                  <a:pt x="2087" y="266"/>
                </a:lnTo>
                <a:lnTo>
                  <a:pt x="2074" y="272"/>
                </a:lnTo>
                <a:lnTo>
                  <a:pt x="2077" y="276"/>
                </a:lnTo>
                <a:lnTo>
                  <a:pt x="2073" y="284"/>
                </a:lnTo>
                <a:lnTo>
                  <a:pt x="2066" y="284"/>
                </a:lnTo>
                <a:lnTo>
                  <a:pt x="2054" y="284"/>
                </a:lnTo>
                <a:lnTo>
                  <a:pt x="2041" y="290"/>
                </a:lnTo>
                <a:lnTo>
                  <a:pt x="2017" y="284"/>
                </a:lnTo>
                <a:lnTo>
                  <a:pt x="2004" y="290"/>
                </a:lnTo>
                <a:lnTo>
                  <a:pt x="1986" y="297"/>
                </a:lnTo>
                <a:lnTo>
                  <a:pt x="1967" y="309"/>
                </a:lnTo>
                <a:lnTo>
                  <a:pt x="1961" y="315"/>
                </a:lnTo>
                <a:lnTo>
                  <a:pt x="1961" y="315"/>
                </a:lnTo>
                <a:lnTo>
                  <a:pt x="1961" y="303"/>
                </a:lnTo>
                <a:lnTo>
                  <a:pt x="1955" y="290"/>
                </a:lnTo>
                <a:lnTo>
                  <a:pt x="1936" y="284"/>
                </a:lnTo>
                <a:lnTo>
                  <a:pt x="1930" y="284"/>
                </a:lnTo>
                <a:lnTo>
                  <a:pt x="1930" y="284"/>
                </a:lnTo>
                <a:lnTo>
                  <a:pt x="1936" y="303"/>
                </a:lnTo>
                <a:lnTo>
                  <a:pt x="1936" y="309"/>
                </a:lnTo>
                <a:lnTo>
                  <a:pt x="1930" y="321"/>
                </a:lnTo>
                <a:lnTo>
                  <a:pt x="1930" y="327"/>
                </a:lnTo>
                <a:lnTo>
                  <a:pt x="1899" y="340"/>
                </a:lnTo>
                <a:lnTo>
                  <a:pt x="1899" y="346"/>
                </a:lnTo>
                <a:lnTo>
                  <a:pt x="1905" y="358"/>
                </a:lnTo>
                <a:lnTo>
                  <a:pt x="1899" y="358"/>
                </a:lnTo>
                <a:lnTo>
                  <a:pt x="1874" y="340"/>
                </a:lnTo>
                <a:lnTo>
                  <a:pt x="1862" y="334"/>
                </a:lnTo>
                <a:lnTo>
                  <a:pt x="1849" y="321"/>
                </a:lnTo>
                <a:lnTo>
                  <a:pt x="1868" y="327"/>
                </a:lnTo>
                <a:lnTo>
                  <a:pt x="1874" y="315"/>
                </a:lnTo>
                <a:lnTo>
                  <a:pt x="1886" y="327"/>
                </a:lnTo>
                <a:lnTo>
                  <a:pt x="1899" y="327"/>
                </a:lnTo>
                <a:lnTo>
                  <a:pt x="1905" y="321"/>
                </a:lnTo>
                <a:lnTo>
                  <a:pt x="1911" y="315"/>
                </a:lnTo>
                <a:lnTo>
                  <a:pt x="1911" y="309"/>
                </a:lnTo>
                <a:lnTo>
                  <a:pt x="1905" y="297"/>
                </a:lnTo>
                <a:lnTo>
                  <a:pt x="1899" y="297"/>
                </a:lnTo>
                <a:lnTo>
                  <a:pt x="1880" y="284"/>
                </a:lnTo>
                <a:lnTo>
                  <a:pt x="1862" y="278"/>
                </a:lnTo>
                <a:lnTo>
                  <a:pt x="1837" y="278"/>
                </a:lnTo>
                <a:lnTo>
                  <a:pt x="1837" y="266"/>
                </a:lnTo>
                <a:lnTo>
                  <a:pt x="1831" y="266"/>
                </a:lnTo>
                <a:lnTo>
                  <a:pt x="1812" y="272"/>
                </a:lnTo>
                <a:lnTo>
                  <a:pt x="1812" y="272"/>
                </a:lnTo>
                <a:lnTo>
                  <a:pt x="1806" y="272"/>
                </a:lnTo>
                <a:lnTo>
                  <a:pt x="1818" y="260"/>
                </a:lnTo>
                <a:lnTo>
                  <a:pt x="1824" y="260"/>
                </a:lnTo>
                <a:lnTo>
                  <a:pt x="1818" y="253"/>
                </a:lnTo>
                <a:lnTo>
                  <a:pt x="1800" y="247"/>
                </a:lnTo>
                <a:lnTo>
                  <a:pt x="1781" y="253"/>
                </a:lnTo>
                <a:lnTo>
                  <a:pt x="1775" y="247"/>
                </a:lnTo>
                <a:lnTo>
                  <a:pt x="1769" y="247"/>
                </a:lnTo>
                <a:lnTo>
                  <a:pt x="1762" y="253"/>
                </a:lnTo>
                <a:lnTo>
                  <a:pt x="1756" y="253"/>
                </a:lnTo>
                <a:lnTo>
                  <a:pt x="1744" y="260"/>
                </a:lnTo>
                <a:lnTo>
                  <a:pt x="1731" y="266"/>
                </a:lnTo>
                <a:lnTo>
                  <a:pt x="1731" y="272"/>
                </a:lnTo>
                <a:lnTo>
                  <a:pt x="1719" y="272"/>
                </a:lnTo>
                <a:lnTo>
                  <a:pt x="1700" y="284"/>
                </a:lnTo>
                <a:lnTo>
                  <a:pt x="1688" y="290"/>
                </a:lnTo>
                <a:lnTo>
                  <a:pt x="1675" y="297"/>
                </a:lnTo>
                <a:lnTo>
                  <a:pt x="1669" y="315"/>
                </a:lnTo>
                <a:lnTo>
                  <a:pt x="1663" y="327"/>
                </a:lnTo>
                <a:lnTo>
                  <a:pt x="1651" y="340"/>
                </a:lnTo>
                <a:lnTo>
                  <a:pt x="1644" y="358"/>
                </a:lnTo>
                <a:lnTo>
                  <a:pt x="1620" y="383"/>
                </a:lnTo>
                <a:lnTo>
                  <a:pt x="1601" y="389"/>
                </a:lnTo>
                <a:lnTo>
                  <a:pt x="1589" y="401"/>
                </a:lnTo>
                <a:lnTo>
                  <a:pt x="1589" y="408"/>
                </a:lnTo>
                <a:lnTo>
                  <a:pt x="1595" y="420"/>
                </a:lnTo>
                <a:lnTo>
                  <a:pt x="1607" y="451"/>
                </a:lnTo>
                <a:lnTo>
                  <a:pt x="1613" y="451"/>
                </a:lnTo>
                <a:lnTo>
                  <a:pt x="1607" y="457"/>
                </a:lnTo>
                <a:lnTo>
                  <a:pt x="1607" y="463"/>
                </a:lnTo>
                <a:lnTo>
                  <a:pt x="1613" y="463"/>
                </a:lnTo>
                <a:lnTo>
                  <a:pt x="1620" y="463"/>
                </a:lnTo>
                <a:lnTo>
                  <a:pt x="1632" y="463"/>
                </a:lnTo>
                <a:lnTo>
                  <a:pt x="1651" y="451"/>
                </a:lnTo>
                <a:lnTo>
                  <a:pt x="1651" y="451"/>
                </a:lnTo>
                <a:lnTo>
                  <a:pt x="1657" y="463"/>
                </a:lnTo>
                <a:lnTo>
                  <a:pt x="1663" y="482"/>
                </a:lnTo>
                <a:lnTo>
                  <a:pt x="1669" y="494"/>
                </a:lnTo>
                <a:lnTo>
                  <a:pt x="1682" y="500"/>
                </a:lnTo>
                <a:lnTo>
                  <a:pt x="1688" y="494"/>
                </a:lnTo>
                <a:lnTo>
                  <a:pt x="1688" y="494"/>
                </a:lnTo>
                <a:lnTo>
                  <a:pt x="1700" y="488"/>
                </a:lnTo>
                <a:lnTo>
                  <a:pt x="1706" y="475"/>
                </a:lnTo>
                <a:lnTo>
                  <a:pt x="1706" y="463"/>
                </a:lnTo>
                <a:lnTo>
                  <a:pt x="1713" y="451"/>
                </a:lnTo>
                <a:lnTo>
                  <a:pt x="1706" y="445"/>
                </a:lnTo>
                <a:lnTo>
                  <a:pt x="1713" y="426"/>
                </a:lnTo>
                <a:lnTo>
                  <a:pt x="1706" y="420"/>
                </a:lnTo>
                <a:lnTo>
                  <a:pt x="1713" y="395"/>
                </a:lnTo>
                <a:lnTo>
                  <a:pt x="1719" y="383"/>
                </a:lnTo>
                <a:lnTo>
                  <a:pt x="1731" y="377"/>
                </a:lnTo>
                <a:lnTo>
                  <a:pt x="1744" y="358"/>
                </a:lnTo>
                <a:lnTo>
                  <a:pt x="1750" y="340"/>
                </a:lnTo>
                <a:lnTo>
                  <a:pt x="1750" y="340"/>
                </a:lnTo>
                <a:lnTo>
                  <a:pt x="1769" y="334"/>
                </a:lnTo>
                <a:lnTo>
                  <a:pt x="1769" y="340"/>
                </a:lnTo>
                <a:lnTo>
                  <a:pt x="1769" y="346"/>
                </a:lnTo>
                <a:lnTo>
                  <a:pt x="1756" y="358"/>
                </a:lnTo>
                <a:lnTo>
                  <a:pt x="1744" y="371"/>
                </a:lnTo>
                <a:lnTo>
                  <a:pt x="1738" y="377"/>
                </a:lnTo>
                <a:lnTo>
                  <a:pt x="1738" y="395"/>
                </a:lnTo>
                <a:lnTo>
                  <a:pt x="1744" y="420"/>
                </a:lnTo>
                <a:lnTo>
                  <a:pt x="1756" y="426"/>
                </a:lnTo>
                <a:lnTo>
                  <a:pt x="1775" y="426"/>
                </a:lnTo>
                <a:lnTo>
                  <a:pt x="1800" y="420"/>
                </a:lnTo>
                <a:lnTo>
                  <a:pt x="1812" y="426"/>
                </a:lnTo>
                <a:lnTo>
                  <a:pt x="1818" y="432"/>
                </a:lnTo>
                <a:lnTo>
                  <a:pt x="1806" y="432"/>
                </a:lnTo>
                <a:lnTo>
                  <a:pt x="1787" y="438"/>
                </a:lnTo>
                <a:lnTo>
                  <a:pt x="1769" y="438"/>
                </a:lnTo>
                <a:lnTo>
                  <a:pt x="1769" y="438"/>
                </a:lnTo>
                <a:lnTo>
                  <a:pt x="1769" y="469"/>
                </a:lnTo>
                <a:lnTo>
                  <a:pt x="1769" y="475"/>
                </a:lnTo>
                <a:lnTo>
                  <a:pt x="1762" y="463"/>
                </a:lnTo>
                <a:lnTo>
                  <a:pt x="1756" y="451"/>
                </a:lnTo>
                <a:lnTo>
                  <a:pt x="1750" y="451"/>
                </a:lnTo>
                <a:lnTo>
                  <a:pt x="1750" y="451"/>
                </a:lnTo>
                <a:lnTo>
                  <a:pt x="1744" y="463"/>
                </a:lnTo>
                <a:lnTo>
                  <a:pt x="1744" y="469"/>
                </a:lnTo>
                <a:lnTo>
                  <a:pt x="1738" y="488"/>
                </a:lnTo>
                <a:lnTo>
                  <a:pt x="1738" y="506"/>
                </a:lnTo>
                <a:lnTo>
                  <a:pt x="1731" y="506"/>
                </a:lnTo>
                <a:lnTo>
                  <a:pt x="1719" y="506"/>
                </a:lnTo>
                <a:lnTo>
                  <a:pt x="1694" y="506"/>
                </a:lnTo>
                <a:lnTo>
                  <a:pt x="1675" y="512"/>
                </a:lnTo>
                <a:lnTo>
                  <a:pt x="1657" y="512"/>
                </a:lnTo>
                <a:lnTo>
                  <a:pt x="1657" y="512"/>
                </a:lnTo>
                <a:lnTo>
                  <a:pt x="1657" y="500"/>
                </a:lnTo>
                <a:lnTo>
                  <a:pt x="1651" y="494"/>
                </a:lnTo>
                <a:lnTo>
                  <a:pt x="1651" y="482"/>
                </a:lnTo>
                <a:lnTo>
                  <a:pt x="1644" y="475"/>
                </a:lnTo>
                <a:lnTo>
                  <a:pt x="1626" y="475"/>
                </a:lnTo>
                <a:lnTo>
                  <a:pt x="1626" y="482"/>
                </a:lnTo>
                <a:lnTo>
                  <a:pt x="1620" y="494"/>
                </a:lnTo>
                <a:lnTo>
                  <a:pt x="1626" y="506"/>
                </a:lnTo>
                <a:lnTo>
                  <a:pt x="1626" y="512"/>
                </a:lnTo>
                <a:lnTo>
                  <a:pt x="1613" y="519"/>
                </a:lnTo>
                <a:lnTo>
                  <a:pt x="1589" y="525"/>
                </a:lnTo>
                <a:lnTo>
                  <a:pt x="1576" y="525"/>
                </a:lnTo>
                <a:lnTo>
                  <a:pt x="1576" y="531"/>
                </a:lnTo>
                <a:lnTo>
                  <a:pt x="1570" y="543"/>
                </a:lnTo>
                <a:lnTo>
                  <a:pt x="1558" y="549"/>
                </a:lnTo>
                <a:lnTo>
                  <a:pt x="1558" y="549"/>
                </a:lnTo>
                <a:lnTo>
                  <a:pt x="1570" y="568"/>
                </a:lnTo>
                <a:lnTo>
                  <a:pt x="1564" y="574"/>
                </a:lnTo>
                <a:lnTo>
                  <a:pt x="1545" y="580"/>
                </a:lnTo>
                <a:lnTo>
                  <a:pt x="1539" y="580"/>
                </a:lnTo>
                <a:lnTo>
                  <a:pt x="1527" y="580"/>
                </a:lnTo>
                <a:lnTo>
                  <a:pt x="1527" y="586"/>
                </a:lnTo>
                <a:lnTo>
                  <a:pt x="1520" y="599"/>
                </a:lnTo>
                <a:lnTo>
                  <a:pt x="1502" y="605"/>
                </a:lnTo>
                <a:lnTo>
                  <a:pt x="1496" y="605"/>
                </a:lnTo>
                <a:lnTo>
                  <a:pt x="1496" y="611"/>
                </a:lnTo>
                <a:lnTo>
                  <a:pt x="1514" y="617"/>
                </a:lnTo>
                <a:lnTo>
                  <a:pt x="1533" y="630"/>
                </a:lnTo>
                <a:lnTo>
                  <a:pt x="1539" y="648"/>
                </a:lnTo>
                <a:lnTo>
                  <a:pt x="1539" y="654"/>
                </a:lnTo>
                <a:lnTo>
                  <a:pt x="1514" y="673"/>
                </a:lnTo>
                <a:lnTo>
                  <a:pt x="1502" y="667"/>
                </a:lnTo>
                <a:lnTo>
                  <a:pt x="1496" y="679"/>
                </a:lnTo>
                <a:lnTo>
                  <a:pt x="1477" y="673"/>
                </a:lnTo>
                <a:lnTo>
                  <a:pt x="1465" y="673"/>
                </a:lnTo>
                <a:lnTo>
                  <a:pt x="1458" y="679"/>
                </a:lnTo>
                <a:lnTo>
                  <a:pt x="1458" y="679"/>
                </a:lnTo>
                <a:lnTo>
                  <a:pt x="1465" y="698"/>
                </a:lnTo>
                <a:lnTo>
                  <a:pt x="1458" y="716"/>
                </a:lnTo>
                <a:lnTo>
                  <a:pt x="1452" y="722"/>
                </a:lnTo>
                <a:lnTo>
                  <a:pt x="1458" y="735"/>
                </a:lnTo>
                <a:lnTo>
                  <a:pt x="1465" y="747"/>
                </a:lnTo>
                <a:lnTo>
                  <a:pt x="1477" y="747"/>
                </a:lnTo>
                <a:lnTo>
                  <a:pt x="1483" y="753"/>
                </a:lnTo>
                <a:lnTo>
                  <a:pt x="1496" y="759"/>
                </a:lnTo>
                <a:lnTo>
                  <a:pt x="1508" y="759"/>
                </a:lnTo>
                <a:lnTo>
                  <a:pt x="1514" y="753"/>
                </a:lnTo>
                <a:lnTo>
                  <a:pt x="1533" y="753"/>
                </a:lnTo>
                <a:lnTo>
                  <a:pt x="1545" y="735"/>
                </a:lnTo>
                <a:lnTo>
                  <a:pt x="1551" y="716"/>
                </a:lnTo>
                <a:lnTo>
                  <a:pt x="1558" y="716"/>
                </a:lnTo>
                <a:lnTo>
                  <a:pt x="1564" y="722"/>
                </a:lnTo>
                <a:lnTo>
                  <a:pt x="1570" y="722"/>
                </a:lnTo>
                <a:lnTo>
                  <a:pt x="1570" y="710"/>
                </a:lnTo>
                <a:lnTo>
                  <a:pt x="1576" y="698"/>
                </a:lnTo>
                <a:lnTo>
                  <a:pt x="1576" y="691"/>
                </a:lnTo>
                <a:lnTo>
                  <a:pt x="1589" y="685"/>
                </a:lnTo>
                <a:lnTo>
                  <a:pt x="1601" y="679"/>
                </a:lnTo>
                <a:lnTo>
                  <a:pt x="1620" y="679"/>
                </a:lnTo>
                <a:lnTo>
                  <a:pt x="1620" y="673"/>
                </a:lnTo>
                <a:lnTo>
                  <a:pt x="1626" y="679"/>
                </a:lnTo>
                <a:lnTo>
                  <a:pt x="1626" y="673"/>
                </a:lnTo>
                <a:lnTo>
                  <a:pt x="1626" y="667"/>
                </a:lnTo>
                <a:lnTo>
                  <a:pt x="1632" y="661"/>
                </a:lnTo>
                <a:lnTo>
                  <a:pt x="1644" y="673"/>
                </a:lnTo>
                <a:lnTo>
                  <a:pt x="1657" y="685"/>
                </a:lnTo>
                <a:lnTo>
                  <a:pt x="1663" y="691"/>
                </a:lnTo>
                <a:lnTo>
                  <a:pt x="1669" y="698"/>
                </a:lnTo>
                <a:lnTo>
                  <a:pt x="1682" y="704"/>
                </a:lnTo>
                <a:lnTo>
                  <a:pt x="1700" y="710"/>
                </a:lnTo>
                <a:lnTo>
                  <a:pt x="1700" y="716"/>
                </a:lnTo>
                <a:lnTo>
                  <a:pt x="1700" y="735"/>
                </a:lnTo>
                <a:lnTo>
                  <a:pt x="1700" y="735"/>
                </a:lnTo>
                <a:lnTo>
                  <a:pt x="1713" y="728"/>
                </a:lnTo>
                <a:lnTo>
                  <a:pt x="1713" y="722"/>
                </a:lnTo>
                <a:lnTo>
                  <a:pt x="1713" y="716"/>
                </a:lnTo>
                <a:lnTo>
                  <a:pt x="1713" y="710"/>
                </a:lnTo>
                <a:lnTo>
                  <a:pt x="1719" y="710"/>
                </a:lnTo>
                <a:lnTo>
                  <a:pt x="1719" y="716"/>
                </a:lnTo>
                <a:lnTo>
                  <a:pt x="1725" y="716"/>
                </a:lnTo>
                <a:lnTo>
                  <a:pt x="1731" y="710"/>
                </a:lnTo>
                <a:lnTo>
                  <a:pt x="1731" y="710"/>
                </a:lnTo>
                <a:lnTo>
                  <a:pt x="1719" y="698"/>
                </a:lnTo>
                <a:lnTo>
                  <a:pt x="1706" y="691"/>
                </a:lnTo>
                <a:lnTo>
                  <a:pt x="1688" y="685"/>
                </a:lnTo>
                <a:lnTo>
                  <a:pt x="1682" y="679"/>
                </a:lnTo>
                <a:lnTo>
                  <a:pt x="1675" y="673"/>
                </a:lnTo>
                <a:lnTo>
                  <a:pt x="1675" y="661"/>
                </a:lnTo>
                <a:lnTo>
                  <a:pt x="1675" y="654"/>
                </a:lnTo>
                <a:lnTo>
                  <a:pt x="1682" y="648"/>
                </a:lnTo>
                <a:lnTo>
                  <a:pt x="1688" y="654"/>
                </a:lnTo>
                <a:lnTo>
                  <a:pt x="1694" y="667"/>
                </a:lnTo>
                <a:lnTo>
                  <a:pt x="1706" y="673"/>
                </a:lnTo>
                <a:lnTo>
                  <a:pt x="1719" y="685"/>
                </a:lnTo>
                <a:lnTo>
                  <a:pt x="1731" y="698"/>
                </a:lnTo>
                <a:lnTo>
                  <a:pt x="1731" y="698"/>
                </a:lnTo>
                <a:lnTo>
                  <a:pt x="1738" y="710"/>
                </a:lnTo>
                <a:lnTo>
                  <a:pt x="1750" y="728"/>
                </a:lnTo>
                <a:lnTo>
                  <a:pt x="1750" y="722"/>
                </a:lnTo>
                <a:lnTo>
                  <a:pt x="1756" y="728"/>
                </a:lnTo>
                <a:lnTo>
                  <a:pt x="1762" y="728"/>
                </a:lnTo>
                <a:lnTo>
                  <a:pt x="1769" y="735"/>
                </a:lnTo>
                <a:lnTo>
                  <a:pt x="1769" y="741"/>
                </a:lnTo>
                <a:lnTo>
                  <a:pt x="1756" y="741"/>
                </a:lnTo>
                <a:lnTo>
                  <a:pt x="1750" y="747"/>
                </a:lnTo>
                <a:lnTo>
                  <a:pt x="1756" y="759"/>
                </a:lnTo>
                <a:lnTo>
                  <a:pt x="1769" y="759"/>
                </a:lnTo>
                <a:lnTo>
                  <a:pt x="1775" y="753"/>
                </a:lnTo>
                <a:lnTo>
                  <a:pt x="1781" y="753"/>
                </a:lnTo>
                <a:lnTo>
                  <a:pt x="1781" y="747"/>
                </a:lnTo>
                <a:lnTo>
                  <a:pt x="1787" y="741"/>
                </a:lnTo>
                <a:lnTo>
                  <a:pt x="1781" y="735"/>
                </a:lnTo>
                <a:lnTo>
                  <a:pt x="1775" y="735"/>
                </a:lnTo>
                <a:lnTo>
                  <a:pt x="1787" y="728"/>
                </a:lnTo>
                <a:lnTo>
                  <a:pt x="1793" y="722"/>
                </a:lnTo>
                <a:lnTo>
                  <a:pt x="1793" y="741"/>
                </a:lnTo>
                <a:lnTo>
                  <a:pt x="1800" y="747"/>
                </a:lnTo>
                <a:lnTo>
                  <a:pt x="1812" y="759"/>
                </a:lnTo>
                <a:lnTo>
                  <a:pt x="1824" y="765"/>
                </a:lnTo>
                <a:lnTo>
                  <a:pt x="1837" y="772"/>
                </a:lnTo>
                <a:lnTo>
                  <a:pt x="1849" y="759"/>
                </a:lnTo>
                <a:lnTo>
                  <a:pt x="1874" y="765"/>
                </a:lnTo>
                <a:lnTo>
                  <a:pt x="1874" y="765"/>
                </a:lnTo>
                <a:lnTo>
                  <a:pt x="1880" y="765"/>
                </a:lnTo>
                <a:lnTo>
                  <a:pt x="1886" y="759"/>
                </a:lnTo>
                <a:lnTo>
                  <a:pt x="1893" y="765"/>
                </a:lnTo>
                <a:lnTo>
                  <a:pt x="1893" y="778"/>
                </a:lnTo>
                <a:lnTo>
                  <a:pt x="1886" y="796"/>
                </a:lnTo>
                <a:lnTo>
                  <a:pt x="1886" y="809"/>
                </a:lnTo>
                <a:lnTo>
                  <a:pt x="1874" y="821"/>
                </a:lnTo>
                <a:lnTo>
                  <a:pt x="1874" y="827"/>
                </a:lnTo>
                <a:moveTo>
                  <a:pt x="2073" y="272"/>
                </a:moveTo>
                <a:lnTo>
                  <a:pt x="2066" y="266"/>
                </a:lnTo>
                <a:lnTo>
                  <a:pt x="2054" y="260"/>
                </a:lnTo>
                <a:lnTo>
                  <a:pt x="2048" y="260"/>
                </a:lnTo>
                <a:lnTo>
                  <a:pt x="2054" y="253"/>
                </a:lnTo>
                <a:lnTo>
                  <a:pt x="2060" y="253"/>
                </a:lnTo>
                <a:lnTo>
                  <a:pt x="2073" y="260"/>
                </a:lnTo>
                <a:lnTo>
                  <a:pt x="2073" y="266"/>
                </a:lnTo>
                <a:lnTo>
                  <a:pt x="2073" y="272"/>
                </a:lnTo>
                <a:moveTo>
                  <a:pt x="2029" y="93"/>
                </a:moveTo>
                <a:lnTo>
                  <a:pt x="2023" y="81"/>
                </a:lnTo>
                <a:lnTo>
                  <a:pt x="2029" y="74"/>
                </a:lnTo>
                <a:lnTo>
                  <a:pt x="2048" y="68"/>
                </a:lnTo>
                <a:lnTo>
                  <a:pt x="2054" y="68"/>
                </a:lnTo>
                <a:lnTo>
                  <a:pt x="2060" y="68"/>
                </a:lnTo>
                <a:lnTo>
                  <a:pt x="2060" y="81"/>
                </a:lnTo>
                <a:lnTo>
                  <a:pt x="2054" y="81"/>
                </a:lnTo>
                <a:lnTo>
                  <a:pt x="2041" y="87"/>
                </a:lnTo>
                <a:lnTo>
                  <a:pt x="2035" y="87"/>
                </a:lnTo>
                <a:lnTo>
                  <a:pt x="2029" y="93"/>
                </a:lnTo>
                <a:moveTo>
                  <a:pt x="2066" y="68"/>
                </a:moveTo>
                <a:lnTo>
                  <a:pt x="2073" y="68"/>
                </a:lnTo>
                <a:lnTo>
                  <a:pt x="2079" y="62"/>
                </a:lnTo>
                <a:lnTo>
                  <a:pt x="2085" y="62"/>
                </a:lnTo>
                <a:lnTo>
                  <a:pt x="2085" y="68"/>
                </a:lnTo>
                <a:lnTo>
                  <a:pt x="2073" y="74"/>
                </a:lnTo>
                <a:lnTo>
                  <a:pt x="2066" y="74"/>
                </a:lnTo>
                <a:lnTo>
                  <a:pt x="2066" y="68"/>
                </a:lnTo>
                <a:moveTo>
                  <a:pt x="2066" y="1253"/>
                </a:moveTo>
                <a:lnTo>
                  <a:pt x="2073" y="1247"/>
                </a:lnTo>
                <a:lnTo>
                  <a:pt x="2073" y="1247"/>
                </a:lnTo>
                <a:lnTo>
                  <a:pt x="2079" y="1247"/>
                </a:lnTo>
                <a:lnTo>
                  <a:pt x="2079" y="1247"/>
                </a:lnTo>
                <a:lnTo>
                  <a:pt x="2079" y="1253"/>
                </a:lnTo>
                <a:lnTo>
                  <a:pt x="2073" y="1253"/>
                </a:lnTo>
                <a:lnTo>
                  <a:pt x="2066" y="1253"/>
                </a:lnTo>
                <a:moveTo>
                  <a:pt x="2091" y="1438"/>
                </a:moveTo>
                <a:lnTo>
                  <a:pt x="2091" y="1425"/>
                </a:lnTo>
                <a:lnTo>
                  <a:pt x="2091" y="1425"/>
                </a:lnTo>
                <a:lnTo>
                  <a:pt x="2091" y="1438"/>
                </a:lnTo>
                <a:lnTo>
                  <a:pt x="2091" y="1438"/>
                </a:lnTo>
                <a:moveTo>
                  <a:pt x="2085" y="1234"/>
                </a:moveTo>
                <a:lnTo>
                  <a:pt x="2085" y="1228"/>
                </a:lnTo>
                <a:lnTo>
                  <a:pt x="2091" y="1222"/>
                </a:lnTo>
                <a:lnTo>
                  <a:pt x="2091" y="1234"/>
                </a:lnTo>
                <a:lnTo>
                  <a:pt x="2091" y="1240"/>
                </a:lnTo>
                <a:lnTo>
                  <a:pt x="2085" y="1234"/>
                </a:lnTo>
                <a:moveTo>
                  <a:pt x="2097" y="1302"/>
                </a:moveTo>
                <a:lnTo>
                  <a:pt x="2097" y="1296"/>
                </a:lnTo>
                <a:lnTo>
                  <a:pt x="2104" y="1296"/>
                </a:lnTo>
                <a:lnTo>
                  <a:pt x="2104" y="1296"/>
                </a:lnTo>
                <a:lnTo>
                  <a:pt x="2110" y="1296"/>
                </a:lnTo>
                <a:lnTo>
                  <a:pt x="2110" y="1302"/>
                </a:lnTo>
                <a:lnTo>
                  <a:pt x="2104" y="1302"/>
                </a:lnTo>
                <a:lnTo>
                  <a:pt x="2097" y="1302"/>
                </a:lnTo>
                <a:lnTo>
                  <a:pt x="2097" y="1302"/>
                </a:lnTo>
                <a:moveTo>
                  <a:pt x="2104" y="1314"/>
                </a:moveTo>
                <a:lnTo>
                  <a:pt x="2104" y="1314"/>
                </a:lnTo>
                <a:lnTo>
                  <a:pt x="2110" y="1308"/>
                </a:lnTo>
                <a:lnTo>
                  <a:pt x="2116" y="1314"/>
                </a:lnTo>
                <a:lnTo>
                  <a:pt x="2116" y="1314"/>
                </a:lnTo>
                <a:lnTo>
                  <a:pt x="2116" y="1314"/>
                </a:lnTo>
                <a:lnTo>
                  <a:pt x="2110" y="1321"/>
                </a:lnTo>
                <a:lnTo>
                  <a:pt x="2104" y="1314"/>
                </a:lnTo>
                <a:moveTo>
                  <a:pt x="2097" y="1228"/>
                </a:moveTo>
                <a:lnTo>
                  <a:pt x="2097" y="1222"/>
                </a:lnTo>
                <a:lnTo>
                  <a:pt x="2104" y="1228"/>
                </a:lnTo>
                <a:lnTo>
                  <a:pt x="2104" y="1234"/>
                </a:lnTo>
                <a:lnTo>
                  <a:pt x="2104" y="1234"/>
                </a:lnTo>
                <a:lnTo>
                  <a:pt x="2097" y="1228"/>
                </a:lnTo>
                <a:moveTo>
                  <a:pt x="2110" y="1425"/>
                </a:moveTo>
                <a:lnTo>
                  <a:pt x="2110" y="1413"/>
                </a:lnTo>
                <a:lnTo>
                  <a:pt x="2110" y="1413"/>
                </a:lnTo>
                <a:lnTo>
                  <a:pt x="2116" y="1419"/>
                </a:lnTo>
                <a:lnTo>
                  <a:pt x="2110" y="1425"/>
                </a:lnTo>
                <a:lnTo>
                  <a:pt x="2110" y="1425"/>
                </a:lnTo>
                <a:moveTo>
                  <a:pt x="2190" y="1796"/>
                </a:moveTo>
                <a:lnTo>
                  <a:pt x="2190" y="1777"/>
                </a:lnTo>
                <a:lnTo>
                  <a:pt x="2197" y="1777"/>
                </a:lnTo>
                <a:lnTo>
                  <a:pt x="2203" y="1777"/>
                </a:lnTo>
                <a:lnTo>
                  <a:pt x="2215" y="1783"/>
                </a:lnTo>
                <a:lnTo>
                  <a:pt x="2215" y="1789"/>
                </a:lnTo>
                <a:lnTo>
                  <a:pt x="2215" y="1796"/>
                </a:lnTo>
                <a:lnTo>
                  <a:pt x="2197" y="1796"/>
                </a:lnTo>
                <a:lnTo>
                  <a:pt x="2190" y="1796"/>
                </a:lnTo>
                <a:moveTo>
                  <a:pt x="2252" y="1259"/>
                </a:moveTo>
                <a:lnTo>
                  <a:pt x="2252" y="1247"/>
                </a:lnTo>
                <a:lnTo>
                  <a:pt x="2252" y="1247"/>
                </a:lnTo>
                <a:lnTo>
                  <a:pt x="2259" y="1253"/>
                </a:lnTo>
                <a:lnTo>
                  <a:pt x="2259" y="1265"/>
                </a:lnTo>
                <a:lnTo>
                  <a:pt x="2252" y="1265"/>
                </a:lnTo>
                <a:lnTo>
                  <a:pt x="2252" y="1259"/>
                </a:lnTo>
                <a:moveTo>
                  <a:pt x="2259" y="1123"/>
                </a:moveTo>
                <a:lnTo>
                  <a:pt x="2265" y="1123"/>
                </a:lnTo>
                <a:lnTo>
                  <a:pt x="2265" y="1123"/>
                </a:lnTo>
                <a:lnTo>
                  <a:pt x="2271" y="1123"/>
                </a:lnTo>
                <a:lnTo>
                  <a:pt x="2271" y="1129"/>
                </a:lnTo>
                <a:lnTo>
                  <a:pt x="2271" y="1129"/>
                </a:lnTo>
                <a:lnTo>
                  <a:pt x="2271" y="1129"/>
                </a:lnTo>
                <a:lnTo>
                  <a:pt x="2271" y="1136"/>
                </a:lnTo>
                <a:lnTo>
                  <a:pt x="2271" y="1142"/>
                </a:lnTo>
                <a:lnTo>
                  <a:pt x="2271" y="1142"/>
                </a:lnTo>
                <a:lnTo>
                  <a:pt x="2265" y="1142"/>
                </a:lnTo>
                <a:lnTo>
                  <a:pt x="2265" y="1142"/>
                </a:lnTo>
                <a:lnTo>
                  <a:pt x="2265" y="1136"/>
                </a:lnTo>
                <a:lnTo>
                  <a:pt x="2271" y="1136"/>
                </a:lnTo>
                <a:lnTo>
                  <a:pt x="2259" y="1123"/>
                </a:lnTo>
                <a:moveTo>
                  <a:pt x="2259" y="1123"/>
                </a:moveTo>
                <a:lnTo>
                  <a:pt x="2265" y="1129"/>
                </a:lnTo>
                <a:lnTo>
                  <a:pt x="2265" y="1129"/>
                </a:lnTo>
                <a:lnTo>
                  <a:pt x="2259" y="1123"/>
                </a:lnTo>
                <a:moveTo>
                  <a:pt x="2265" y="1247"/>
                </a:moveTo>
                <a:lnTo>
                  <a:pt x="2265" y="1240"/>
                </a:lnTo>
                <a:lnTo>
                  <a:pt x="2265" y="1240"/>
                </a:lnTo>
                <a:lnTo>
                  <a:pt x="2277" y="1247"/>
                </a:lnTo>
                <a:lnTo>
                  <a:pt x="2277" y="1253"/>
                </a:lnTo>
                <a:lnTo>
                  <a:pt x="2271" y="1253"/>
                </a:lnTo>
                <a:lnTo>
                  <a:pt x="2265" y="1247"/>
                </a:lnTo>
                <a:moveTo>
                  <a:pt x="2265" y="1271"/>
                </a:moveTo>
                <a:lnTo>
                  <a:pt x="2271" y="1265"/>
                </a:lnTo>
                <a:lnTo>
                  <a:pt x="2271" y="1265"/>
                </a:lnTo>
                <a:lnTo>
                  <a:pt x="2271" y="1271"/>
                </a:lnTo>
                <a:lnTo>
                  <a:pt x="2271" y="1271"/>
                </a:lnTo>
                <a:lnTo>
                  <a:pt x="2271" y="1271"/>
                </a:lnTo>
                <a:lnTo>
                  <a:pt x="2265" y="1271"/>
                </a:lnTo>
                <a:moveTo>
                  <a:pt x="2271" y="1672"/>
                </a:moveTo>
                <a:lnTo>
                  <a:pt x="2271" y="1666"/>
                </a:lnTo>
                <a:lnTo>
                  <a:pt x="2277" y="1666"/>
                </a:lnTo>
                <a:lnTo>
                  <a:pt x="2277" y="1672"/>
                </a:lnTo>
                <a:lnTo>
                  <a:pt x="2277" y="1685"/>
                </a:lnTo>
                <a:lnTo>
                  <a:pt x="2271" y="1678"/>
                </a:lnTo>
                <a:lnTo>
                  <a:pt x="2271" y="1672"/>
                </a:lnTo>
                <a:moveTo>
                  <a:pt x="2271" y="1191"/>
                </a:moveTo>
                <a:lnTo>
                  <a:pt x="2271" y="1185"/>
                </a:lnTo>
                <a:lnTo>
                  <a:pt x="2277" y="1185"/>
                </a:lnTo>
                <a:lnTo>
                  <a:pt x="2277" y="1197"/>
                </a:lnTo>
                <a:lnTo>
                  <a:pt x="2271" y="1197"/>
                </a:lnTo>
                <a:lnTo>
                  <a:pt x="2271" y="1191"/>
                </a:lnTo>
                <a:moveTo>
                  <a:pt x="2271" y="1166"/>
                </a:moveTo>
                <a:lnTo>
                  <a:pt x="2271" y="1154"/>
                </a:lnTo>
                <a:lnTo>
                  <a:pt x="2277" y="1160"/>
                </a:lnTo>
                <a:lnTo>
                  <a:pt x="2277" y="1166"/>
                </a:lnTo>
                <a:lnTo>
                  <a:pt x="2277" y="1179"/>
                </a:lnTo>
                <a:lnTo>
                  <a:pt x="2277" y="1179"/>
                </a:lnTo>
                <a:lnTo>
                  <a:pt x="2271" y="1179"/>
                </a:lnTo>
                <a:lnTo>
                  <a:pt x="2271" y="1173"/>
                </a:lnTo>
                <a:lnTo>
                  <a:pt x="2271" y="1166"/>
                </a:lnTo>
                <a:moveTo>
                  <a:pt x="2271" y="1068"/>
                </a:moveTo>
                <a:lnTo>
                  <a:pt x="2271" y="1068"/>
                </a:lnTo>
                <a:lnTo>
                  <a:pt x="2277" y="1068"/>
                </a:lnTo>
                <a:lnTo>
                  <a:pt x="2277" y="1068"/>
                </a:lnTo>
                <a:lnTo>
                  <a:pt x="2271" y="1068"/>
                </a:lnTo>
                <a:moveTo>
                  <a:pt x="2277" y="1148"/>
                </a:moveTo>
                <a:lnTo>
                  <a:pt x="2277" y="1142"/>
                </a:lnTo>
                <a:lnTo>
                  <a:pt x="2283" y="1148"/>
                </a:lnTo>
                <a:lnTo>
                  <a:pt x="2283" y="1154"/>
                </a:lnTo>
                <a:lnTo>
                  <a:pt x="2277" y="1154"/>
                </a:lnTo>
                <a:lnTo>
                  <a:pt x="2277" y="1148"/>
                </a:lnTo>
                <a:moveTo>
                  <a:pt x="2290" y="1648"/>
                </a:moveTo>
                <a:lnTo>
                  <a:pt x="2296" y="1641"/>
                </a:lnTo>
                <a:lnTo>
                  <a:pt x="2296" y="1641"/>
                </a:lnTo>
                <a:lnTo>
                  <a:pt x="2296" y="1648"/>
                </a:lnTo>
                <a:lnTo>
                  <a:pt x="2296" y="1648"/>
                </a:lnTo>
                <a:lnTo>
                  <a:pt x="2296" y="1654"/>
                </a:lnTo>
                <a:lnTo>
                  <a:pt x="2296" y="1654"/>
                </a:lnTo>
                <a:lnTo>
                  <a:pt x="2290" y="1648"/>
                </a:lnTo>
                <a:moveTo>
                  <a:pt x="2296" y="1623"/>
                </a:moveTo>
                <a:lnTo>
                  <a:pt x="2296" y="1623"/>
                </a:lnTo>
                <a:lnTo>
                  <a:pt x="2296" y="1623"/>
                </a:lnTo>
                <a:lnTo>
                  <a:pt x="2296" y="1623"/>
                </a:lnTo>
                <a:lnTo>
                  <a:pt x="2296" y="1623"/>
                </a:lnTo>
                <a:lnTo>
                  <a:pt x="2296" y="1623"/>
                </a:lnTo>
                <a:moveTo>
                  <a:pt x="2339" y="68"/>
                </a:moveTo>
                <a:lnTo>
                  <a:pt x="2314" y="74"/>
                </a:lnTo>
                <a:lnTo>
                  <a:pt x="2302" y="74"/>
                </a:lnTo>
                <a:lnTo>
                  <a:pt x="2314" y="56"/>
                </a:lnTo>
                <a:lnTo>
                  <a:pt x="2327" y="50"/>
                </a:lnTo>
                <a:lnTo>
                  <a:pt x="2339" y="56"/>
                </a:lnTo>
                <a:lnTo>
                  <a:pt x="2345" y="68"/>
                </a:lnTo>
                <a:lnTo>
                  <a:pt x="2339" y="68"/>
                </a:lnTo>
                <a:moveTo>
                  <a:pt x="2259" y="1055"/>
                </a:moveTo>
                <a:lnTo>
                  <a:pt x="2259" y="1049"/>
                </a:lnTo>
                <a:lnTo>
                  <a:pt x="2265" y="1049"/>
                </a:lnTo>
                <a:lnTo>
                  <a:pt x="2265" y="1055"/>
                </a:lnTo>
                <a:lnTo>
                  <a:pt x="2259" y="1055"/>
                </a:lnTo>
                <a:moveTo>
                  <a:pt x="2259" y="1068"/>
                </a:moveTo>
                <a:lnTo>
                  <a:pt x="2259" y="1068"/>
                </a:lnTo>
                <a:lnTo>
                  <a:pt x="2265" y="1068"/>
                </a:lnTo>
                <a:lnTo>
                  <a:pt x="2265" y="1068"/>
                </a:lnTo>
                <a:lnTo>
                  <a:pt x="2259" y="1068"/>
                </a:lnTo>
                <a:moveTo>
                  <a:pt x="2383" y="111"/>
                </a:moveTo>
                <a:lnTo>
                  <a:pt x="2364" y="111"/>
                </a:lnTo>
                <a:lnTo>
                  <a:pt x="2345" y="99"/>
                </a:lnTo>
                <a:lnTo>
                  <a:pt x="2333" y="99"/>
                </a:lnTo>
                <a:lnTo>
                  <a:pt x="2314" y="87"/>
                </a:lnTo>
                <a:lnTo>
                  <a:pt x="2302" y="99"/>
                </a:lnTo>
                <a:lnTo>
                  <a:pt x="2302" y="99"/>
                </a:lnTo>
                <a:lnTo>
                  <a:pt x="2296" y="99"/>
                </a:lnTo>
                <a:lnTo>
                  <a:pt x="2302" y="87"/>
                </a:lnTo>
                <a:lnTo>
                  <a:pt x="2302" y="87"/>
                </a:lnTo>
                <a:lnTo>
                  <a:pt x="2314" y="81"/>
                </a:lnTo>
                <a:lnTo>
                  <a:pt x="2327" y="81"/>
                </a:lnTo>
                <a:lnTo>
                  <a:pt x="2333" y="81"/>
                </a:lnTo>
                <a:lnTo>
                  <a:pt x="2339" y="74"/>
                </a:lnTo>
                <a:lnTo>
                  <a:pt x="2345" y="74"/>
                </a:lnTo>
                <a:lnTo>
                  <a:pt x="2352" y="87"/>
                </a:lnTo>
                <a:lnTo>
                  <a:pt x="2364" y="87"/>
                </a:lnTo>
                <a:lnTo>
                  <a:pt x="2370" y="93"/>
                </a:lnTo>
                <a:lnTo>
                  <a:pt x="2370" y="99"/>
                </a:lnTo>
                <a:lnTo>
                  <a:pt x="2377" y="105"/>
                </a:lnTo>
                <a:lnTo>
                  <a:pt x="2383" y="111"/>
                </a:lnTo>
                <a:moveTo>
                  <a:pt x="2345" y="1080"/>
                </a:moveTo>
                <a:lnTo>
                  <a:pt x="2345" y="1080"/>
                </a:lnTo>
                <a:lnTo>
                  <a:pt x="2352" y="1105"/>
                </a:lnTo>
                <a:lnTo>
                  <a:pt x="2352" y="1111"/>
                </a:lnTo>
                <a:lnTo>
                  <a:pt x="2352" y="1123"/>
                </a:lnTo>
                <a:lnTo>
                  <a:pt x="2345" y="1123"/>
                </a:lnTo>
                <a:lnTo>
                  <a:pt x="2339" y="1117"/>
                </a:lnTo>
                <a:lnTo>
                  <a:pt x="2333" y="1105"/>
                </a:lnTo>
                <a:lnTo>
                  <a:pt x="2333" y="1105"/>
                </a:lnTo>
                <a:lnTo>
                  <a:pt x="2345" y="1080"/>
                </a:lnTo>
                <a:moveTo>
                  <a:pt x="2389" y="111"/>
                </a:moveTo>
                <a:lnTo>
                  <a:pt x="2389" y="99"/>
                </a:lnTo>
                <a:lnTo>
                  <a:pt x="2389" y="99"/>
                </a:lnTo>
                <a:lnTo>
                  <a:pt x="2395" y="93"/>
                </a:lnTo>
                <a:lnTo>
                  <a:pt x="2401" y="99"/>
                </a:lnTo>
                <a:lnTo>
                  <a:pt x="2414" y="93"/>
                </a:lnTo>
                <a:lnTo>
                  <a:pt x="2420" y="99"/>
                </a:lnTo>
                <a:lnTo>
                  <a:pt x="2420" y="105"/>
                </a:lnTo>
                <a:lnTo>
                  <a:pt x="2420" y="111"/>
                </a:lnTo>
                <a:lnTo>
                  <a:pt x="2426" y="118"/>
                </a:lnTo>
                <a:lnTo>
                  <a:pt x="2420" y="118"/>
                </a:lnTo>
                <a:lnTo>
                  <a:pt x="2408" y="118"/>
                </a:lnTo>
                <a:lnTo>
                  <a:pt x="2401" y="118"/>
                </a:lnTo>
                <a:lnTo>
                  <a:pt x="2395" y="124"/>
                </a:lnTo>
                <a:lnTo>
                  <a:pt x="2389" y="118"/>
                </a:lnTo>
                <a:lnTo>
                  <a:pt x="2389" y="111"/>
                </a:lnTo>
                <a:moveTo>
                  <a:pt x="2432" y="118"/>
                </a:moveTo>
                <a:lnTo>
                  <a:pt x="2439" y="118"/>
                </a:lnTo>
                <a:lnTo>
                  <a:pt x="2451" y="118"/>
                </a:lnTo>
                <a:lnTo>
                  <a:pt x="2445" y="118"/>
                </a:lnTo>
                <a:lnTo>
                  <a:pt x="2432" y="118"/>
                </a:lnTo>
                <a:moveTo>
                  <a:pt x="2457" y="1061"/>
                </a:moveTo>
                <a:lnTo>
                  <a:pt x="2463" y="1055"/>
                </a:lnTo>
                <a:lnTo>
                  <a:pt x="2463" y="1055"/>
                </a:lnTo>
                <a:lnTo>
                  <a:pt x="2470" y="1061"/>
                </a:lnTo>
                <a:lnTo>
                  <a:pt x="2463" y="1068"/>
                </a:lnTo>
                <a:lnTo>
                  <a:pt x="2457" y="1061"/>
                </a:lnTo>
                <a:moveTo>
                  <a:pt x="2463" y="1043"/>
                </a:moveTo>
                <a:lnTo>
                  <a:pt x="2463" y="1043"/>
                </a:lnTo>
                <a:lnTo>
                  <a:pt x="2476" y="1043"/>
                </a:lnTo>
                <a:lnTo>
                  <a:pt x="2476" y="1043"/>
                </a:lnTo>
                <a:lnTo>
                  <a:pt x="2470" y="1049"/>
                </a:lnTo>
                <a:lnTo>
                  <a:pt x="2470" y="1049"/>
                </a:lnTo>
                <a:lnTo>
                  <a:pt x="2470" y="1043"/>
                </a:lnTo>
                <a:lnTo>
                  <a:pt x="2463" y="1043"/>
                </a:lnTo>
                <a:moveTo>
                  <a:pt x="2463" y="1031"/>
                </a:moveTo>
                <a:lnTo>
                  <a:pt x="2463" y="1031"/>
                </a:lnTo>
                <a:lnTo>
                  <a:pt x="2470" y="1031"/>
                </a:lnTo>
                <a:lnTo>
                  <a:pt x="2470" y="1031"/>
                </a:lnTo>
                <a:lnTo>
                  <a:pt x="2470" y="1031"/>
                </a:lnTo>
                <a:lnTo>
                  <a:pt x="2470" y="1031"/>
                </a:lnTo>
                <a:lnTo>
                  <a:pt x="2463" y="1031"/>
                </a:lnTo>
                <a:moveTo>
                  <a:pt x="2730" y="1290"/>
                </a:moveTo>
                <a:lnTo>
                  <a:pt x="2730" y="1290"/>
                </a:lnTo>
                <a:lnTo>
                  <a:pt x="2736" y="1290"/>
                </a:lnTo>
                <a:lnTo>
                  <a:pt x="2743" y="1296"/>
                </a:lnTo>
                <a:lnTo>
                  <a:pt x="2743" y="1302"/>
                </a:lnTo>
                <a:lnTo>
                  <a:pt x="2736" y="1302"/>
                </a:lnTo>
                <a:lnTo>
                  <a:pt x="2730" y="1296"/>
                </a:lnTo>
                <a:lnTo>
                  <a:pt x="2730" y="1290"/>
                </a:lnTo>
                <a:lnTo>
                  <a:pt x="2730" y="1290"/>
                </a:lnTo>
                <a:lnTo>
                  <a:pt x="2730" y="1290"/>
                </a:lnTo>
                <a:moveTo>
                  <a:pt x="2600" y="1203"/>
                </a:moveTo>
                <a:lnTo>
                  <a:pt x="2600" y="1197"/>
                </a:lnTo>
                <a:lnTo>
                  <a:pt x="2606" y="1203"/>
                </a:lnTo>
                <a:lnTo>
                  <a:pt x="2606" y="1210"/>
                </a:lnTo>
                <a:lnTo>
                  <a:pt x="2600" y="1203"/>
                </a:lnTo>
                <a:moveTo>
                  <a:pt x="2618" y="1216"/>
                </a:moveTo>
                <a:lnTo>
                  <a:pt x="2625" y="1203"/>
                </a:lnTo>
                <a:lnTo>
                  <a:pt x="2625" y="1203"/>
                </a:lnTo>
                <a:lnTo>
                  <a:pt x="2625" y="1210"/>
                </a:lnTo>
                <a:lnTo>
                  <a:pt x="2625" y="1216"/>
                </a:lnTo>
                <a:lnTo>
                  <a:pt x="2618" y="1216"/>
                </a:lnTo>
                <a:moveTo>
                  <a:pt x="2631" y="1179"/>
                </a:moveTo>
                <a:lnTo>
                  <a:pt x="2631" y="1166"/>
                </a:lnTo>
                <a:lnTo>
                  <a:pt x="2643" y="1166"/>
                </a:lnTo>
                <a:lnTo>
                  <a:pt x="2662" y="1154"/>
                </a:lnTo>
                <a:lnTo>
                  <a:pt x="2693" y="1129"/>
                </a:lnTo>
                <a:lnTo>
                  <a:pt x="2693" y="1117"/>
                </a:lnTo>
                <a:lnTo>
                  <a:pt x="2699" y="1111"/>
                </a:lnTo>
                <a:lnTo>
                  <a:pt x="2712" y="1111"/>
                </a:lnTo>
                <a:lnTo>
                  <a:pt x="2718" y="1123"/>
                </a:lnTo>
                <a:lnTo>
                  <a:pt x="2724" y="1117"/>
                </a:lnTo>
                <a:lnTo>
                  <a:pt x="2736" y="1129"/>
                </a:lnTo>
                <a:lnTo>
                  <a:pt x="2730" y="1136"/>
                </a:lnTo>
                <a:lnTo>
                  <a:pt x="2724" y="1136"/>
                </a:lnTo>
                <a:lnTo>
                  <a:pt x="2724" y="1142"/>
                </a:lnTo>
                <a:lnTo>
                  <a:pt x="2730" y="1173"/>
                </a:lnTo>
                <a:lnTo>
                  <a:pt x="2730" y="1173"/>
                </a:lnTo>
                <a:lnTo>
                  <a:pt x="2743" y="1160"/>
                </a:lnTo>
                <a:lnTo>
                  <a:pt x="2749" y="1160"/>
                </a:lnTo>
                <a:lnTo>
                  <a:pt x="2761" y="1173"/>
                </a:lnTo>
                <a:lnTo>
                  <a:pt x="2774" y="1179"/>
                </a:lnTo>
                <a:lnTo>
                  <a:pt x="2786" y="1173"/>
                </a:lnTo>
                <a:lnTo>
                  <a:pt x="2792" y="1166"/>
                </a:lnTo>
                <a:lnTo>
                  <a:pt x="2792" y="1179"/>
                </a:lnTo>
                <a:lnTo>
                  <a:pt x="2786" y="1185"/>
                </a:lnTo>
                <a:lnTo>
                  <a:pt x="2774" y="1185"/>
                </a:lnTo>
                <a:lnTo>
                  <a:pt x="2755" y="1185"/>
                </a:lnTo>
                <a:lnTo>
                  <a:pt x="2755" y="1185"/>
                </a:lnTo>
                <a:lnTo>
                  <a:pt x="2767" y="1191"/>
                </a:lnTo>
                <a:lnTo>
                  <a:pt x="2767" y="1197"/>
                </a:lnTo>
                <a:lnTo>
                  <a:pt x="2761" y="1203"/>
                </a:lnTo>
                <a:lnTo>
                  <a:pt x="2767" y="1216"/>
                </a:lnTo>
                <a:lnTo>
                  <a:pt x="2767" y="1228"/>
                </a:lnTo>
                <a:lnTo>
                  <a:pt x="2780" y="1234"/>
                </a:lnTo>
                <a:lnTo>
                  <a:pt x="2780" y="1234"/>
                </a:lnTo>
                <a:lnTo>
                  <a:pt x="2774" y="1240"/>
                </a:lnTo>
                <a:lnTo>
                  <a:pt x="2761" y="1240"/>
                </a:lnTo>
                <a:lnTo>
                  <a:pt x="2755" y="1234"/>
                </a:lnTo>
                <a:lnTo>
                  <a:pt x="2743" y="1234"/>
                </a:lnTo>
                <a:lnTo>
                  <a:pt x="2743" y="1253"/>
                </a:lnTo>
                <a:lnTo>
                  <a:pt x="2730" y="1247"/>
                </a:lnTo>
                <a:lnTo>
                  <a:pt x="2724" y="1228"/>
                </a:lnTo>
                <a:lnTo>
                  <a:pt x="2730" y="1222"/>
                </a:lnTo>
                <a:lnTo>
                  <a:pt x="2724" y="1216"/>
                </a:lnTo>
                <a:lnTo>
                  <a:pt x="2718" y="1216"/>
                </a:lnTo>
                <a:lnTo>
                  <a:pt x="2712" y="1216"/>
                </a:lnTo>
                <a:lnTo>
                  <a:pt x="2705" y="1222"/>
                </a:lnTo>
                <a:lnTo>
                  <a:pt x="2699" y="1228"/>
                </a:lnTo>
                <a:lnTo>
                  <a:pt x="2705" y="1234"/>
                </a:lnTo>
                <a:lnTo>
                  <a:pt x="2699" y="1234"/>
                </a:lnTo>
                <a:lnTo>
                  <a:pt x="2687" y="1240"/>
                </a:lnTo>
                <a:lnTo>
                  <a:pt x="2680" y="1240"/>
                </a:lnTo>
                <a:lnTo>
                  <a:pt x="2674" y="1228"/>
                </a:lnTo>
                <a:lnTo>
                  <a:pt x="2656" y="1228"/>
                </a:lnTo>
                <a:lnTo>
                  <a:pt x="2649" y="1222"/>
                </a:lnTo>
                <a:lnTo>
                  <a:pt x="2637" y="1210"/>
                </a:lnTo>
                <a:lnTo>
                  <a:pt x="2637" y="1191"/>
                </a:lnTo>
                <a:lnTo>
                  <a:pt x="2631" y="1185"/>
                </a:lnTo>
                <a:lnTo>
                  <a:pt x="2631" y="1179"/>
                </a:lnTo>
                <a:moveTo>
                  <a:pt x="2649" y="1481"/>
                </a:moveTo>
                <a:lnTo>
                  <a:pt x="2656" y="1469"/>
                </a:lnTo>
                <a:lnTo>
                  <a:pt x="2662" y="1444"/>
                </a:lnTo>
                <a:lnTo>
                  <a:pt x="2662" y="1444"/>
                </a:lnTo>
                <a:lnTo>
                  <a:pt x="2687" y="1432"/>
                </a:lnTo>
                <a:lnTo>
                  <a:pt x="2705" y="1425"/>
                </a:lnTo>
                <a:lnTo>
                  <a:pt x="2724" y="1419"/>
                </a:lnTo>
                <a:lnTo>
                  <a:pt x="2736" y="1413"/>
                </a:lnTo>
                <a:lnTo>
                  <a:pt x="2755" y="1395"/>
                </a:lnTo>
                <a:lnTo>
                  <a:pt x="2755" y="1382"/>
                </a:lnTo>
                <a:lnTo>
                  <a:pt x="2767" y="1376"/>
                </a:lnTo>
                <a:lnTo>
                  <a:pt x="2786" y="1358"/>
                </a:lnTo>
                <a:lnTo>
                  <a:pt x="2798" y="1351"/>
                </a:lnTo>
                <a:lnTo>
                  <a:pt x="2805" y="1351"/>
                </a:lnTo>
                <a:lnTo>
                  <a:pt x="2817" y="1358"/>
                </a:lnTo>
                <a:lnTo>
                  <a:pt x="2823" y="1358"/>
                </a:lnTo>
                <a:lnTo>
                  <a:pt x="2823" y="1351"/>
                </a:lnTo>
                <a:lnTo>
                  <a:pt x="2829" y="1339"/>
                </a:lnTo>
                <a:lnTo>
                  <a:pt x="2829" y="1321"/>
                </a:lnTo>
                <a:lnTo>
                  <a:pt x="2829" y="1321"/>
                </a:lnTo>
                <a:lnTo>
                  <a:pt x="2836" y="1321"/>
                </a:lnTo>
                <a:lnTo>
                  <a:pt x="2860" y="1314"/>
                </a:lnTo>
                <a:lnTo>
                  <a:pt x="2879" y="1321"/>
                </a:lnTo>
                <a:lnTo>
                  <a:pt x="2904" y="1327"/>
                </a:lnTo>
                <a:lnTo>
                  <a:pt x="2904" y="1333"/>
                </a:lnTo>
                <a:lnTo>
                  <a:pt x="2898" y="1339"/>
                </a:lnTo>
                <a:lnTo>
                  <a:pt x="2891" y="1345"/>
                </a:lnTo>
                <a:lnTo>
                  <a:pt x="2891" y="1364"/>
                </a:lnTo>
                <a:lnTo>
                  <a:pt x="2904" y="1364"/>
                </a:lnTo>
                <a:lnTo>
                  <a:pt x="2910" y="1370"/>
                </a:lnTo>
                <a:lnTo>
                  <a:pt x="2922" y="1382"/>
                </a:lnTo>
                <a:lnTo>
                  <a:pt x="2941" y="1382"/>
                </a:lnTo>
                <a:lnTo>
                  <a:pt x="2947" y="1364"/>
                </a:lnTo>
                <a:lnTo>
                  <a:pt x="2947" y="1327"/>
                </a:lnTo>
                <a:lnTo>
                  <a:pt x="2947" y="1314"/>
                </a:lnTo>
                <a:lnTo>
                  <a:pt x="2960" y="1308"/>
                </a:lnTo>
                <a:lnTo>
                  <a:pt x="2966" y="1314"/>
                </a:lnTo>
                <a:lnTo>
                  <a:pt x="2966" y="1314"/>
                </a:lnTo>
                <a:lnTo>
                  <a:pt x="2966" y="1333"/>
                </a:lnTo>
                <a:lnTo>
                  <a:pt x="2972" y="1345"/>
                </a:lnTo>
                <a:lnTo>
                  <a:pt x="2978" y="1351"/>
                </a:lnTo>
                <a:lnTo>
                  <a:pt x="2984" y="1364"/>
                </a:lnTo>
                <a:lnTo>
                  <a:pt x="2997" y="1395"/>
                </a:lnTo>
                <a:lnTo>
                  <a:pt x="3016" y="1425"/>
                </a:lnTo>
                <a:lnTo>
                  <a:pt x="3028" y="1456"/>
                </a:lnTo>
                <a:lnTo>
                  <a:pt x="3034" y="1462"/>
                </a:lnTo>
                <a:lnTo>
                  <a:pt x="3040" y="1475"/>
                </a:lnTo>
                <a:lnTo>
                  <a:pt x="3040" y="1530"/>
                </a:lnTo>
                <a:lnTo>
                  <a:pt x="3040" y="1549"/>
                </a:lnTo>
                <a:lnTo>
                  <a:pt x="3034" y="1567"/>
                </a:lnTo>
                <a:lnTo>
                  <a:pt x="3028" y="1573"/>
                </a:lnTo>
                <a:lnTo>
                  <a:pt x="3022" y="1586"/>
                </a:lnTo>
                <a:lnTo>
                  <a:pt x="3009" y="1604"/>
                </a:lnTo>
                <a:lnTo>
                  <a:pt x="3003" y="1617"/>
                </a:lnTo>
                <a:lnTo>
                  <a:pt x="2991" y="1623"/>
                </a:lnTo>
                <a:lnTo>
                  <a:pt x="2978" y="1635"/>
                </a:lnTo>
                <a:lnTo>
                  <a:pt x="2966" y="1648"/>
                </a:lnTo>
                <a:lnTo>
                  <a:pt x="2960" y="1648"/>
                </a:lnTo>
                <a:lnTo>
                  <a:pt x="2941" y="1648"/>
                </a:lnTo>
                <a:lnTo>
                  <a:pt x="2929" y="1641"/>
                </a:lnTo>
                <a:lnTo>
                  <a:pt x="2904" y="1648"/>
                </a:lnTo>
                <a:lnTo>
                  <a:pt x="2891" y="1648"/>
                </a:lnTo>
                <a:lnTo>
                  <a:pt x="2891" y="1641"/>
                </a:lnTo>
                <a:lnTo>
                  <a:pt x="2898" y="1635"/>
                </a:lnTo>
                <a:lnTo>
                  <a:pt x="2891" y="1623"/>
                </a:lnTo>
                <a:lnTo>
                  <a:pt x="2885" y="1611"/>
                </a:lnTo>
                <a:lnTo>
                  <a:pt x="2879" y="1604"/>
                </a:lnTo>
                <a:lnTo>
                  <a:pt x="2873" y="1604"/>
                </a:lnTo>
                <a:lnTo>
                  <a:pt x="2867" y="1611"/>
                </a:lnTo>
                <a:lnTo>
                  <a:pt x="2867" y="1604"/>
                </a:lnTo>
                <a:lnTo>
                  <a:pt x="2867" y="1592"/>
                </a:lnTo>
                <a:lnTo>
                  <a:pt x="2860" y="1592"/>
                </a:lnTo>
                <a:lnTo>
                  <a:pt x="2860" y="1598"/>
                </a:lnTo>
                <a:lnTo>
                  <a:pt x="2854" y="1604"/>
                </a:lnTo>
                <a:lnTo>
                  <a:pt x="2848" y="1598"/>
                </a:lnTo>
                <a:lnTo>
                  <a:pt x="2836" y="1573"/>
                </a:lnTo>
                <a:lnTo>
                  <a:pt x="2836" y="1567"/>
                </a:lnTo>
                <a:lnTo>
                  <a:pt x="2817" y="1561"/>
                </a:lnTo>
                <a:lnTo>
                  <a:pt x="2805" y="1561"/>
                </a:lnTo>
                <a:lnTo>
                  <a:pt x="2798" y="1561"/>
                </a:lnTo>
                <a:lnTo>
                  <a:pt x="2792" y="1567"/>
                </a:lnTo>
                <a:lnTo>
                  <a:pt x="2780" y="1567"/>
                </a:lnTo>
                <a:lnTo>
                  <a:pt x="2761" y="1573"/>
                </a:lnTo>
                <a:lnTo>
                  <a:pt x="2755" y="1580"/>
                </a:lnTo>
                <a:lnTo>
                  <a:pt x="2743" y="1586"/>
                </a:lnTo>
                <a:lnTo>
                  <a:pt x="2730" y="1586"/>
                </a:lnTo>
                <a:lnTo>
                  <a:pt x="2712" y="1592"/>
                </a:lnTo>
                <a:lnTo>
                  <a:pt x="2699" y="1604"/>
                </a:lnTo>
                <a:lnTo>
                  <a:pt x="2680" y="1604"/>
                </a:lnTo>
                <a:lnTo>
                  <a:pt x="2662" y="1592"/>
                </a:lnTo>
                <a:lnTo>
                  <a:pt x="2662" y="1586"/>
                </a:lnTo>
                <a:lnTo>
                  <a:pt x="2662" y="1580"/>
                </a:lnTo>
                <a:lnTo>
                  <a:pt x="2668" y="1561"/>
                </a:lnTo>
                <a:lnTo>
                  <a:pt x="2662" y="1549"/>
                </a:lnTo>
                <a:lnTo>
                  <a:pt x="2662" y="1543"/>
                </a:lnTo>
                <a:lnTo>
                  <a:pt x="2662" y="1530"/>
                </a:lnTo>
                <a:lnTo>
                  <a:pt x="2662" y="1493"/>
                </a:lnTo>
                <a:lnTo>
                  <a:pt x="2656" y="1493"/>
                </a:lnTo>
                <a:lnTo>
                  <a:pt x="2649" y="1481"/>
                </a:lnTo>
                <a:lnTo>
                  <a:pt x="2649" y="1481"/>
                </a:lnTo>
                <a:moveTo>
                  <a:pt x="2749" y="192"/>
                </a:moveTo>
                <a:lnTo>
                  <a:pt x="2749" y="192"/>
                </a:lnTo>
                <a:lnTo>
                  <a:pt x="2755" y="198"/>
                </a:lnTo>
                <a:lnTo>
                  <a:pt x="2774" y="198"/>
                </a:lnTo>
                <a:lnTo>
                  <a:pt x="2774" y="204"/>
                </a:lnTo>
                <a:lnTo>
                  <a:pt x="2761" y="204"/>
                </a:lnTo>
                <a:lnTo>
                  <a:pt x="2749" y="204"/>
                </a:lnTo>
                <a:lnTo>
                  <a:pt x="2749" y="192"/>
                </a:lnTo>
                <a:lnTo>
                  <a:pt x="2749" y="192"/>
                </a:lnTo>
                <a:moveTo>
                  <a:pt x="2718" y="913"/>
                </a:moveTo>
                <a:lnTo>
                  <a:pt x="2724" y="907"/>
                </a:lnTo>
                <a:lnTo>
                  <a:pt x="2730" y="901"/>
                </a:lnTo>
                <a:lnTo>
                  <a:pt x="2736" y="895"/>
                </a:lnTo>
                <a:lnTo>
                  <a:pt x="2736" y="895"/>
                </a:lnTo>
                <a:lnTo>
                  <a:pt x="2743" y="895"/>
                </a:lnTo>
                <a:lnTo>
                  <a:pt x="2743" y="907"/>
                </a:lnTo>
                <a:lnTo>
                  <a:pt x="2743" y="907"/>
                </a:lnTo>
                <a:lnTo>
                  <a:pt x="2743" y="926"/>
                </a:lnTo>
                <a:lnTo>
                  <a:pt x="2736" y="938"/>
                </a:lnTo>
                <a:lnTo>
                  <a:pt x="2736" y="938"/>
                </a:lnTo>
                <a:lnTo>
                  <a:pt x="2730" y="926"/>
                </a:lnTo>
                <a:lnTo>
                  <a:pt x="2718" y="913"/>
                </a:lnTo>
                <a:moveTo>
                  <a:pt x="2767" y="1049"/>
                </a:moveTo>
                <a:lnTo>
                  <a:pt x="2767" y="1055"/>
                </a:lnTo>
                <a:lnTo>
                  <a:pt x="2761" y="1061"/>
                </a:lnTo>
                <a:lnTo>
                  <a:pt x="2755" y="1061"/>
                </a:lnTo>
                <a:lnTo>
                  <a:pt x="2755" y="1061"/>
                </a:lnTo>
                <a:lnTo>
                  <a:pt x="2749" y="1049"/>
                </a:lnTo>
                <a:lnTo>
                  <a:pt x="2755" y="1049"/>
                </a:lnTo>
                <a:lnTo>
                  <a:pt x="2761" y="1049"/>
                </a:lnTo>
                <a:lnTo>
                  <a:pt x="2767" y="1049"/>
                </a:lnTo>
                <a:moveTo>
                  <a:pt x="2774" y="1296"/>
                </a:moveTo>
                <a:lnTo>
                  <a:pt x="2780" y="1284"/>
                </a:lnTo>
                <a:lnTo>
                  <a:pt x="2780" y="1284"/>
                </a:lnTo>
                <a:lnTo>
                  <a:pt x="2774" y="1277"/>
                </a:lnTo>
                <a:lnTo>
                  <a:pt x="2780" y="1271"/>
                </a:lnTo>
                <a:lnTo>
                  <a:pt x="2792" y="1277"/>
                </a:lnTo>
                <a:lnTo>
                  <a:pt x="2798" y="1271"/>
                </a:lnTo>
                <a:lnTo>
                  <a:pt x="2811" y="1271"/>
                </a:lnTo>
                <a:lnTo>
                  <a:pt x="2811" y="1277"/>
                </a:lnTo>
                <a:lnTo>
                  <a:pt x="2805" y="1290"/>
                </a:lnTo>
                <a:lnTo>
                  <a:pt x="2792" y="1296"/>
                </a:lnTo>
                <a:lnTo>
                  <a:pt x="2780" y="1302"/>
                </a:lnTo>
                <a:lnTo>
                  <a:pt x="2774" y="1296"/>
                </a:lnTo>
                <a:moveTo>
                  <a:pt x="2780" y="161"/>
                </a:moveTo>
                <a:lnTo>
                  <a:pt x="2786" y="161"/>
                </a:lnTo>
                <a:lnTo>
                  <a:pt x="2792" y="161"/>
                </a:lnTo>
                <a:lnTo>
                  <a:pt x="2798" y="167"/>
                </a:lnTo>
                <a:lnTo>
                  <a:pt x="2817" y="173"/>
                </a:lnTo>
                <a:lnTo>
                  <a:pt x="2817" y="173"/>
                </a:lnTo>
                <a:lnTo>
                  <a:pt x="2817" y="173"/>
                </a:lnTo>
                <a:lnTo>
                  <a:pt x="2823" y="179"/>
                </a:lnTo>
                <a:lnTo>
                  <a:pt x="2817" y="179"/>
                </a:lnTo>
                <a:lnTo>
                  <a:pt x="2792" y="179"/>
                </a:lnTo>
                <a:lnTo>
                  <a:pt x="2780" y="173"/>
                </a:lnTo>
                <a:lnTo>
                  <a:pt x="2780" y="167"/>
                </a:lnTo>
                <a:lnTo>
                  <a:pt x="2780" y="161"/>
                </a:lnTo>
                <a:moveTo>
                  <a:pt x="2786" y="1037"/>
                </a:moveTo>
                <a:lnTo>
                  <a:pt x="2792" y="1031"/>
                </a:lnTo>
                <a:lnTo>
                  <a:pt x="2792" y="1037"/>
                </a:lnTo>
                <a:lnTo>
                  <a:pt x="2798" y="1043"/>
                </a:lnTo>
                <a:lnTo>
                  <a:pt x="2792" y="1049"/>
                </a:lnTo>
                <a:lnTo>
                  <a:pt x="2792" y="1049"/>
                </a:lnTo>
                <a:lnTo>
                  <a:pt x="2786" y="1037"/>
                </a:lnTo>
                <a:moveTo>
                  <a:pt x="2798" y="876"/>
                </a:moveTo>
                <a:lnTo>
                  <a:pt x="2798" y="870"/>
                </a:lnTo>
                <a:lnTo>
                  <a:pt x="2798" y="870"/>
                </a:lnTo>
                <a:lnTo>
                  <a:pt x="2805" y="870"/>
                </a:lnTo>
                <a:lnTo>
                  <a:pt x="2805" y="876"/>
                </a:lnTo>
                <a:lnTo>
                  <a:pt x="2805" y="876"/>
                </a:lnTo>
                <a:lnTo>
                  <a:pt x="2805" y="883"/>
                </a:lnTo>
                <a:lnTo>
                  <a:pt x="2798" y="883"/>
                </a:lnTo>
                <a:lnTo>
                  <a:pt x="2798" y="876"/>
                </a:lnTo>
                <a:moveTo>
                  <a:pt x="2811" y="858"/>
                </a:moveTo>
                <a:lnTo>
                  <a:pt x="2811" y="846"/>
                </a:lnTo>
                <a:lnTo>
                  <a:pt x="2817" y="846"/>
                </a:lnTo>
                <a:lnTo>
                  <a:pt x="2817" y="852"/>
                </a:lnTo>
                <a:lnTo>
                  <a:pt x="2811" y="858"/>
                </a:lnTo>
                <a:lnTo>
                  <a:pt x="2811" y="858"/>
                </a:lnTo>
                <a:moveTo>
                  <a:pt x="2811" y="796"/>
                </a:moveTo>
                <a:lnTo>
                  <a:pt x="2817" y="778"/>
                </a:lnTo>
                <a:lnTo>
                  <a:pt x="2823" y="772"/>
                </a:lnTo>
                <a:lnTo>
                  <a:pt x="2836" y="759"/>
                </a:lnTo>
                <a:lnTo>
                  <a:pt x="2848" y="753"/>
                </a:lnTo>
                <a:lnTo>
                  <a:pt x="2879" y="753"/>
                </a:lnTo>
                <a:lnTo>
                  <a:pt x="2891" y="753"/>
                </a:lnTo>
                <a:lnTo>
                  <a:pt x="2898" y="747"/>
                </a:lnTo>
                <a:lnTo>
                  <a:pt x="2891" y="735"/>
                </a:lnTo>
                <a:lnTo>
                  <a:pt x="2891" y="722"/>
                </a:lnTo>
                <a:lnTo>
                  <a:pt x="2891" y="704"/>
                </a:lnTo>
                <a:lnTo>
                  <a:pt x="2891" y="685"/>
                </a:lnTo>
                <a:lnTo>
                  <a:pt x="2898" y="685"/>
                </a:lnTo>
                <a:lnTo>
                  <a:pt x="2898" y="685"/>
                </a:lnTo>
                <a:lnTo>
                  <a:pt x="2904" y="691"/>
                </a:lnTo>
                <a:lnTo>
                  <a:pt x="2904" y="704"/>
                </a:lnTo>
                <a:lnTo>
                  <a:pt x="2910" y="716"/>
                </a:lnTo>
                <a:lnTo>
                  <a:pt x="2910" y="753"/>
                </a:lnTo>
                <a:lnTo>
                  <a:pt x="2916" y="753"/>
                </a:lnTo>
                <a:lnTo>
                  <a:pt x="2922" y="759"/>
                </a:lnTo>
                <a:lnTo>
                  <a:pt x="2916" y="765"/>
                </a:lnTo>
                <a:lnTo>
                  <a:pt x="2910" y="772"/>
                </a:lnTo>
                <a:lnTo>
                  <a:pt x="2898" y="772"/>
                </a:lnTo>
                <a:lnTo>
                  <a:pt x="2879" y="778"/>
                </a:lnTo>
                <a:lnTo>
                  <a:pt x="2860" y="784"/>
                </a:lnTo>
                <a:lnTo>
                  <a:pt x="2848" y="784"/>
                </a:lnTo>
                <a:lnTo>
                  <a:pt x="2836" y="790"/>
                </a:lnTo>
                <a:lnTo>
                  <a:pt x="2836" y="796"/>
                </a:lnTo>
                <a:lnTo>
                  <a:pt x="2836" y="815"/>
                </a:lnTo>
                <a:lnTo>
                  <a:pt x="2829" y="821"/>
                </a:lnTo>
                <a:lnTo>
                  <a:pt x="2823" y="815"/>
                </a:lnTo>
                <a:lnTo>
                  <a:pt x="2811" y="802"/>
                </a:lnTo>
                <a:lnTo>
                  <a:pt x="2811" y="796"/>
                </a:lnTo>
                <a:moveTo>
                  <a:pt x="2842" y="1265"/>
                </a:moveTo>
                <a:lnTo>
                  <a:pt x="2848" y="1259"/>
                </a:lnTo>
                <a:lnTo>
                  <a:pt x="2860" y="1259"/>
                </a:lnTo>
                <a:lnTo>
                  <a:pt x="2860" y="1259"/>
                </a:lnTo>
                <a:lnTo>
                  <a:pt x="2860" y="1271"/>
                </a:lnTo>
                <a:lnTo>
                  <a:pt x="2854" y="1271"/>
                </a:lnTo>
                <a:lnTo>
                  <a:pt x="2842" y="1265"/>
                </a:lnTo>
                <a:lnTo>
                  <a:pt x="2842" y="1265"/>
                </a:lnTo>
                <a:moveTo>
                  <a:pt x="2879" y="673"/>
                </a:moveTo>
                <a:lnTo>
                  <a:pt x="2879" y="661"/>
                </a:lnTo>
                <a:lnTo>
                  <a:pt x="2879" y="636"/>
                </a:lnTo>
                <a:lnTo>
                  <a:pt x="2879" y="630"/>
                </a:lnTo>
                <a:lnTo>
                  <a:pt x="2891" y="630"/>
                </a:lnTo>
                <a:lnTo>
                  <a:pt x="2910" y="642"/>
                </a:lnTo>
                <a:lnTo>
                  <a:pt x="2916" y="648"/>
                </a:lnTo>
                <a:lnTo>
                  <a:pt x="2935" y="642"/>
                </a:lnTo>
                <a:lnTo>
                  <a:pt x="2935" y="648"/>
                </a:lnTo>
                <a:lnTo>
                  <a:pt x="2935" y="661"/>
                </a:lnTo>
                <a:lnTo>
                  <a:pt x="2922" y="667"/>
                </a:lnTo>
                <a:lnTo>
                  <a:pt x="2898" y="673"/>
                </a:lnTo>
                <a:lnTo>
                  <a:pt x="2885" y="679"/>
                </a:lnTo>
                <a:lnTo>
                  <a:pt x="2879" y="679"/>
                </a:lnTo>
                <a:lnTo>
                  <a:pt x="2879" y="673"/>
                </a:lnTo>
                <a:moveTo>
                  <a:pt x="2922" y="1697"/>
                </a:moveTo>
                <a:lnTo>
                  <a:pt x="2929" y="1678"/>
                </a:lnTo>
                <a:lnTo>
                  <a:pt x="2935" y="1666"/>
                </a:lnTo>
                <a:lnTo>
                  <a:pt x="2935" y="1666"/>
                </a:lnTo>
                <a:lnTo>
                  <a:pt x="2935" y="1666"/>
                </a:lnTo>
                <a:lnTo>
                  <a:pt x="2947" y="1672"/>
                </a:lnTo>
                <a:lnTo>
                  <a:pt x="2966" y="1666"/>
                </a:lnTo>
                <a:lnTo>
                  <a:pt x="2966" y="1672"/>
                </a:lnTo>
                <a:lnTo>
                  <a:pt x="2960" y="1691"/>
                </a:lnTo>
                <a:lnTo>
                  <a:pt x="2953" y="1697"/>
                </a:lnTo>
                <a:lnTo>
                  <a:pt x="2947" y="1703"/>
                </a:lnTo>
                <a:lnTo>
                  <a:pt x="2941" y="1703"/>
                </a:lnTo>
                <a:lnTo>
                  <a:pt x="2935" y="1703"/>
                </a:lnTo>
                <a:lnTo>
                  <a:pt x="2929" y="1703"/>
                </a:lnTo>
                <a:lnTo>
                  <a:pt x="2922" y="1697"/>
                </a:lnTo>
                <a:moveTo>
                  <a:pt x="2953" y="636"/>
                </a:moveTo>
                <a:lnTo>
                  <a:pt x="2953" y="630"/>
                </a:lnTo>
                <a:lnTo>
                  <a:pt x="2960" y="630"/>
                </a:lnTo>
                <a:lnTo>
                  <a:pt x="2960" y="630"/>
                </a:lnTo>
                <a:lnTo>
                  <a:pt x="2960" y="636"/>
                </a:lnTo>
                <a:lnTo>
                  <a:pt x="2953" y="636"/>
                </a:lnTo>
                <a:moveTo>
                  <a:pt x="2966" y="617"/>
                </a:moveTo>
                <a:lnTo>
                  <a:pt x="2966" y="617"/>
                </a:lnTo>
                <a:lnTo>
                  <a:pt x="2966" y="617"/>
                </a:lnTo>
                <a:lnTo>
                  <a:pt x="2978" y="630"/>
                </a:lnTo>
                <a:lnTo>
                  <a:pt x="2978" y="630"/>
                </a:lnTo>
                <a:lnTo>
                  <a:pt x="2972" y="630"/>
                </a:lnTo>
                <a:lnTo>
                  <a:pt x="2966" y="624"/>
                </a:lnTo>
                <a:lnTo>
                  <a:pt x="2966" y="617"/>
                </a:lnTo>
                <a:moveTo>
                  <a:pt x="2978" y="611"/>
                </a:moveTo>
                <a:lnTo>
                  <a:pt x="2978" y="605"/>
                </a:lnTo>
                <a:lnTo>
                  <a:pt x="2978" y="605"/>
                </a:lnTo>
                <a:lnTo>
                  <a:pt x="2984" y="611"/>
                </a:lnTo>
                <a:lnTo>
                  <a:pt x="2984" y="611"/>
                </a:lnTo>
                <a:lnTo>
                  <a:pt x="2978" y="611"/>
                </a:lnTo>
                <a:lnTo>
                  <a:pt x="2978" y="611"/>
                </a:lnTo>
                <a:moveTo>
                  <a:pt x="2984" y="586"/>
                </a:moveTo>
                <a:lnTo>
                  <a:pt x="2984" y="586"/>
                </a:lnTo>
                <a:lnTo>
                  <a:pt x="2991" y="586"/>
                </a:lnTo>
                <a:lnTo>
                  <a:pt x="2991" y="593"/>
                </a:lnTo>
                <a:lnTo>
                  <a:pt x="2991" y="593"/>
                </a:lnTo>
                <a:lnTo>
                  <a:pt x="2991" y="599"/>
                </a:lnTo>
                <a:lnTo>
                  <a:pt x="2984" y="599"/>
                </a:lnTo>
                <a:lnTo>
                  <a:pt x="2984" y="593"/>
                </a:lnTo>
                <a:lnTo>
                  <a:pt x="2984" y="586"/>
                </a:lnTo>
                <a:moveTo>
                  <a:pt x="2997" y="580"/>
                </a:moveTo>
                <a:lnTo>
                  <a:pt x="3003" y="568"/>
                </a:lnTo>
                <a:lnTo>
                  <a:pt x="3003" y="568"/>
                </a:lnTo>
                <a:lnTo>
                  <a:pt x="3003" y="574"/>
                </a:lnTo>
                <a:lnTo>
                  <a:pt x="2997" y="580"/>
                </a:lnTo>
                <a:lnTo>
                  <a:pt x="2997" y="580"/>
                </a:lnTo>
                <a:moveTo>
                  <a:pt x="3022" y="1247"/>
                </a:moveTo>
                <a:lnTo>
                  <a:pt x="3028" y="1240"/>
                </a:lnTo>
                <a:lnTo>
                  <a:pt x="3028" y="1240"/>
                </a:lnTo>
                <a:lnTo>
                  <a:pt x="3028" y="1247"/>
                </a:lnTo>
                <a:lnTo>
                  <a:pt x="3028" y="1247"/>
                </a:lnTo>
                <a:lnTo>
                  <a:pt x="3047" y="1240"/>
                </a:lnTo>
                <a:lnTo>
                  <a:pt x="3059" y="1240"/>
                </a:lnTo>
                <a:lnTo>
                  <a:pt x="3065" y="1240"/>
                </a:lnTo>
                <a:lnTo>
                  <a:pt x="3065" y="1247"/>
                </a:lnTo>
                <a:lnTo>
                  <a:pt x="3053" y="1247"/>
                </a:lnTo>
                <a:lnTo>
                  <a:pt x="3053" y="1247"/>
                </a:lnTo>
                <a:lnTo>
                  <a:pt x="3040" y="1253"/>
                </a:lnTo>
                <a:lnTo>
                  <a:pt x="3022" y="1247"/>
                </a:lnTo>
                <a:moveTo>
                  <a:pt x="3084" y="1253"/>
                </a:moveTo>
                <a:lnTo>
                  <a:pt x="3090" y="1247"/>
                </a:lnTo>
                <a:lnTo>
                  <a:pt x="3090" y="1247"/>
                </a:lnTo>
                <a:lnTo>
                  <a:pt x="3096" y="1247"/>
                </a:lnTo>
                <a:lnTo>
                  <a:pt x="3096" y="1259"/>
                </a:lnTo>
                <a:lnTo>
                  <a:pt x="3090" y="1259"/>
                </a:lnTo>
                <a:lnTo>
                  <a:pt x="3084" y="1253"/>
                </a:lnTo>
                <a:moveTo>
                  <a:pt x="3084" y="241"/>
                </a:moveTo>
                <a:lnTo>
                  <a:pt x="3090" y="229"/>
                </a:lnTo>
                <a:lnTo>
                  <a:pt x="3102" y="229"/>
                </a:lnTo>
                <a:lnTo>
                  <a:pt x="3115" y="235"/>
                </a:lnTo>
                <a:lnTo>
                  <a:pt x="3121" y="247"/>
                </a:lnTo>
                <a:lnTo>
                  <a:pt x="3115" y="253"/>
                </a:lnTo>
                <a:lnTo>
                  <a:pt x="3115" y="253"/>
                </a:lnTo>
                <a:lnTo>
                  <a:pt x="3102" y="247"/>
                </a:lnTo>
                <a:lnTo>
                  <a:pt x="3084" y="241"/>
                </a:lnTo>
                <a:lnTo>
                  <a:pt x="3084" y="241"/>
                </a:lnTo>
                <a:moveTo>
                  <a:pt x="3102" y="1265"/>
                </a:moveTo>
                <a:lnTo>
                  <a:pt x="3102" y="1253"/>
                </a:lnTo>
                <a:lnTo>
                  <a:pt x="3102" y="1253"/>
                </a:lnTo>
                <a:lnTo>
                  <a:pt x="3109" y="1259"/>
                </a:lnTo>
                <a:lnTo>
                  <a:pt x="3109" y="1265"/>
                </a:lnTo>
                <a:lnTo>
                  <a:pt x="3109" y="1265"/>
                </a:lnTo>
                <a:lnTo>
                  <a:pt x="3102" y="1265"/>
                </a:lnTo>
                <a:moveTo>
                  <a:pt x="3133" y="1648"/>
                </a:moveTo>
                <a:lnTo>
                  <a:pt x="3127" y="1635"/>
                </a:lnTo>
                <a:lnTo>
                  <a:pt x="3121" y="1623"/>
                </a:lnTo>
                <a:lnTo>
                  <a:pt x="3121" y="1617"/>
                </a:lnTo>
                <a:lnTo>
                  <a:pt x="3133" y="1598"/>
                </a:lnTo>
                <a:lnTo>
                  <a:pt x="3133" y="1586"/>
                </a:lnTo>
                <a:lnTo>
                  <a:pt x="3127" y="1567"/>
                </a:lnTo>
                <a:lnTo>
                  <a:pt x="3133" y="1561"/>
                </a:lnTo>
                <a:lnTo>
                  <a:pt x="3133" y="1561"/>
                </a:lnTo>
                <a:lnTo>
                  <a:pt x="3140" y="1573"/>
                </a:lnTo>
                <a:lnTo>
                  <a:pt x="3152" y="1592"/>
                </a:lnTo>
                <a:lnTo>
                  <a:pt x="3152" y="1604"/>
                </a:lnTo>
                <a:lnTo>
                  <a:pt x="3152" y="1629"/>
                </a:lnTo>
                <a:lnTo>
                  <a:pt x="3152" y="1635"/>
                </a:lnTo>
                <a:lnTo>
                  <a:pt x="3140" y="1648"/>
                </a:lnTo>
                <a:lnTo>
                  <a:pt x="3133" y="1654"/>
                </a:lnTo>
                <a:lnTo>
                  <a:pt x="3133" y="1648"/>
                </a:lnTo>
                <a:moveTo>
                  <a:pt x="3121" y="1271"/>
                </a:moveTo>
                <a:lnTo>
                  <a:pt x="3121" y="1271"/>
                </a:lnTo>
                <a:lnTo>
                  <a:pt x="3127" y="1271"/>
                </a:lnTo>
                <a:lnTo>
                  <a:pt x="3133" y="1277"/>
                </a:lnTo>
                <a:lnTo>
                  <a:pt x="3127" y="1284"/>
                </a:lnTo>
                <a:lnTo>
                  <a:pt x="3127" y="1277"/>
                </a:lnTo>
                <a:lnTo>
                  <a:pt x="3121" y="1277"/>
                </a:lnTo>
                <a:lnTo>
                  <a:pt x="3121" y="1271"/>
                </a:lnTo>
                <a:moveTo>
                  <a:pt x="3127" y="1296"/>
                </a:moveTo>
                <a:lnTo>
                  <a:pt x="3127" y="1296"/>
                </a:lnTo>
                <a:lnTo>
                  <a:pt x="3140" y="1296"/>
                </a:lnTo>
                <a:lnTo>
                  <a:pt x="3140" y="1296"/>
                </a:lnTo>
                <a:lnTo>
                  <a:pt x="3140" y="1296"/>
                </a:lnTo>
                <a:lnTo>
                  <a:pt x="3133" y="1296"/>
                </a:lnTo>
                <a:lnTo>
                  <a:pt x="3127" y="1296"/>
                </a:lnTo>
                <a:moveTo>
                  <a:pt x="3133" y="1321"/>
                </a:moveTo>
                <a:lnTo>
                  <a:pt x="3140" y="1314"/>
                </a:lnTo>
                <a:lnTo>
                  <a:pt x="3146" y="1314"/>
                </a:lnTo>
                <a:lnTo>
                  <a:pt x="3146" y="1314"/>
                </a:lnTo>
                <a:lnTo>
                  <a:pt x="3146" y="1321"/>
                </a:lnTo>
                <a:lnTo>
                  <a:pt x="3133" y="1321"/>
                </a:lnTo>
                <a:moveTo>
                  <a:pt x="3146" y="1296"/>
                </a:moveTo>
                <a:lnTo>
                  <a:pt x="3146" y="1277"/>
                </a:lnTo>
                <a:lnTo>
                  <a:pt x="3146" y="1277"/>
                </a:lnTo>
                <a:lnTo>
                  <a:pt x="3152" y="1290"/>
                </a:lnTo>
                <a:lnTo>
                  <a:pt x="3158" y="1302"/>
                </a:lnTo>
                <a:lnTo>
                  <a:pt x="3146" y="1302"/>
                </a:lnTo>
                <a:lnTo>
                  <a:pt x="3146" y="1296"/>
                </a:lnTo>
                <a:moveTo>
                  <a:pt x="3158" y="1419"/>
                </a:moveTo>
                <a:lnTo>
                  <a:pt x="3164" y="1407"/>
                </a:lnTo>
                <a:lnTo>
                  <a:pt x="3171" y="1407"/>
                </a:lnTo>
                <a:lnTo>
                  <a:pt x="3177" y="1413"/>
                </a:lnTo>
                <a:lnTo>
                  <a:pt x="3189" y="1419"/>
                </a:lnTo>
                <a:lnTo>
                  <a:pt x="3189" y="1425"/>
                </a:lnTo>
                <a:lnTo>
                  <a:pt x="3195" y="1438"/>
                </a:lnTo>
                <a:lnTo>
                  <a:pt x="3195" y="1444"/>
                </a:lnTo>
                <a:lnTo>
                  <a:pt x="3189" y="1438"/>
                </a:lnTo>
                <a:lnTo>
                  <a:pt x="3189" y="1438"/>
                </a:lnTo>
                <a:lnTo>
                  <a:pt x="3183" y="1444"/>
                </a:lnTo>
                <a:lnTo>
                  <a:pt x="3183" y="1438"/>
                </a:lnTo>
                <a:lnTo>
                  <a:pt x="3171" y="1425"/>
                </a:lnTo>
                <a:lnTo>
                  <a:pt x="3158" y="1419"/>
                </a:lnTo>
                <a:moveTo>
                  <a:pt x="3189" y="1413"/>
                </a:moveTo>
                <a:lnTo>
                  <a:pt x="3189" y="1407"/>
                </a:lnTo>
                <a:lnTo>
                  <a:pt x="3195" y="1401"/>
                </a:lnTo>
                <a:lnTo>
                  <a:pt x="3202" y="1407"/>
                </a:lnTo>
                <a:lnTo>
                  <a:pt x="3202" y="1413"/>
                </a:lnTo>
                <a:lnTo>
                  <a:pt x="3195" y="1419"/>
                </a:lnTo>
                <a:lnTo>
                  <a:pt x="3189" y="1413"/>
                </a:lnTo>
                <a:lnTo>
                  <a:pt x="3189" y="1413"/>
                </a:lnTo>
                <a:moveTo>
                  <a:pt x="3189" y="1296"/>
                </a:moveTo>
                <a:lnTo>
                  <a:pt x="3189" y="1296"/>
                </a:lnTo>
                <a:lnTo>
                  <a:pt x="3202" y="1296"/>
                </a:lnTo>
                <a:lnTo>
                  <a:pt x="3202" y="1296"/>
                </a:lnTo>
                <a:lnTo>
                  <a:pt x="3195" y="1302"/>
                </a:lnTo>
                <a:lnTo>
                  <a:pt x="3195" y="1302"/>
                </a:lnTo>
                <a:lnTo>
                  <a:pt x="3189" y="1296"/>
                </a:lnTo>
                <a:moveTo>
                  <a:pt x="3202" y="1425"/>
                </a:moveTo>
                <a:lnTo>
                  <a:pt x="3202" y="1425"/>
                </a:lnTo>
                <a:lnTo>
                  <a:pt x="3202" y="1419"/>
                </a:lnTo>
                <a:lnTo>
                  <a:pt x="3208" y="1419"/>
                </a:lnTo>
                <a:lnTo>
                  <a:pt x="3208" y="1425"/>
                </a:lnTo>
                <a:lnTo>
                  <a:pt x="3202" y="1425"/>
                </a:lnTo>
                <a:lnTo>
                  <a:pt x="3202" y="1425"/>
                </a:lnTo>
                <a:moveTo>
                  <a:pt x="3202" y="1364"/>
                </a:moveTo>
                <a:lnTo>
                  <a:pt x="3202" y="1358"/>
                </a:lnTo>
                <a:lnTo>
                  <a:pt x="3202" y="1358"/>
                </a:lnTo>
                <a:lnTo>
                  <a:pt x="3208" y="1364"/>
                </a:lnTo>
                <a:lnTo>
                  <a:pt x="3220" y="1370"/>
                </a:lnTo>
                <a:lnTo>
                  <a:pt x="3220" y="1376"/>
                </a:lnTo>
                <a:lnTo>
                  <a:pt x="3208" y="1376"/>
                </a:lnTo>
                <a:lnTo>
                  <a:pt x="3208" y="1370"/>
                </a:lnTo>
                <a:lnTo>
                  <a:pt x="3202" y="1364"/>
                </a:lnTo>
                <a:moveTo>
                  <a:pt x="3214" y="1401"/>
                </a:moveTo>
                <a:lnTo>
                  <a:pt x="3220" y="1401"/>
                </a:lnTo>
                <a:lnTo>
                  <a:pt x="3220" y="1401"/>
                </a:lnTo>
                <a:lnTo>
                  <a:pt x="3226" y="1407"/>
                </a:lnTo>
                <a:lnTo>
                  <a:pt x="3220" y="1407"/>
                </a:lnTo>
                <a:lnTo>
                  <a:pt x="3214" y="1401"/>
                </a:lnTo>
                <a:moveTo>
                  <a:pt x="3214" y="1388"/>
                </a:moveTo>
                <a:lnTo>
                  <a:pt x="3220" y="1382"/>
                </a:lnTo>
                <a:lnTo>
                  <a:pt x="3226" y="1382"/>
                </a:lnTo>
                <a:lnTo>
                  <a:pt x="3226" y="1388"/>
                </a:lnTo>
                <a:lnTo>
                  <a:pt x="3220" y="1388"/>
                </a:lnTo>
                <a:lnTo>
                  <a:pt x="3214" y="1388"/>
                </a:lnTo>
                <a:moveTo>
                  <a:pt x="2705" y="167"/>
                </a:moveTo>
                <a:lnTo>
                  <a:pt x="2718" y="173"/>
                </a:lnTo>
                <a:lnTo>
                  <a:pt x="2730" y="173"/>
                </a:lnTo>
                <a:lnTo>
                  <a:pt x="2743" y="173"/>
                </a:lnTo>
                <a:lnTo>
                  <a:pt x="2755" y="179"/>
                </a:lnTo>
                <a:lnTo>
                  <a:pt x="2761" y="179"/>
                </a:lnTo>
                <a:lnTo>
                  <a:pt x="2761" y="173"/>
                </a:lnTo>
                <a:lnTo>
                  <a:pt x="2767" y="173"/>
                </a:lnTo>
                <a:lnTo>
                  <a:pt x="2774" y="167"/>
                </a:lnTo>
                <a:lnTo>
                  <a:pt x="2774" y="161"/>
                </a:lnTo>
                <a:lnTo>
                  <a:pt x="2749" y="155"/>
                </a:lnTo>
                <a:lnTo>
                  <a:pt x="2705" y="161"/>
                </a:lnTo>
                <a:lnTo>
                  <a:pt x="2705" y="167"/>
                </a:lnTo>
                <a:moveTo>
                  <a:pt x="2761" y="1098"/>
                </a:moveTo>
                <a:lnTo>
                  <a:pt x="2767" y="1098"/>
                </a:lnTo>
                <a:lnTo>
                  <a:pt x="2780" y="1098"/>
                </a:lnTo>
                <a:lnTo>
                  <a:pt x="2786" y="1105"/>
                </a:lnTo>
                <a:lnTo>
                  <a:pt x="2786" y="1111"/>
                </a:lnTo>
                <a:lnTo>
                  <a:pt x="2798" y="1117"/>
                </a:lnTo>
                <a:lnTo>
                  <a:pt x="2805" y="1117"/>
                </a:lnTo>
                <a:lnTo>
                  <a:pt x="2798" y="1105"/>
                </a:lnTo>
                <a:lnTo>
                  <a:pt x="2805" y="1098"/>
                </a:lnTo>
                <a:lnTo>
                  <a:pt x="2811" y="1105"/>
                </a:lnTo>
                <a:lnTo>
                  <a:pt x="2817" y="1098"/>
                </a:lnTo>
                <a:lnTo>
                  <a:pt x="2805" y="1080"/>
                </a:lnTo>
                <a:lnTo>
                  <a:pt x="2798" y="1055"/>
                </a:lnTo>
                <a:lnTo>
                  <a:pt x="2792" y="1055"/>
                </a:lnTo>
                <a:lnTo>
                  <a:pt x="2786" y="1068"/>
                </a:lnTo>
                <a:lnTo>
                  <a:pt x="2786" y="1074"/>
                </a:lnTo>
                <a:lnTo>
                  <a:pt x="2780" y="1080"/>
                </a:lnTo>
                <a:lnTo>
                  <a:pt x="2774" y="1080"/>
                </a:lnTo>
                <a:lnTo>
                  <a:pt x="2767" y="1080"/>
                </a:lnTo>
                <a:lnTo>
                  <a:pt x="2761" y="1086"/>
                </a:lnTo>
                <a:lnTo>
                  <a:pt x="2755" y="1092"/>
                </a:lnTo>
                <a:lnTo>
                  <a:pt x="2761" y="1098"/>
                </a:lnTo>
                <a:moveTo>
                  <a:pt x="2743" y="1024"/>
                </a:moveTo>
                <a:lnTo>
                  <a:pt x="2736" y="1037"/>
                </a:lnTo>
                <a:lnTo>
                  <a:pt x="2743" y="1037"/>
                </a:lnTo>
                <a:lnTo>
                  <a:pt x="2749" y="1043"/>
                </a:lnTo>
                <a:lnTo>
                  <a:pt x="2749" y="1037"/>
                </a:lnTo>
                <a:lnTo>
                  <a:pt x="2749" y="1031"/>
                </a:lnTo>
                <a:lnTo>
                  <a:pt x="2749" y="1024"/>
                </a:lnTo>
                <a:lnTo>
                  <a:pt x="2743" y="1024"/>
                </a:lnTo>
                <a:moveTo>
                  <a:pt x="2755" y="1018"/>
                </a:moveTo>
                <a:lnTo>
                  <a:pt x="2755" y="1024"/>
                </a:lnTo>
                <a:lnTo>
                  <a:pt x="2755" y="1037"/>
                </a:lnTo>
                <a:lnTo>
                  <a:pt x="2767" y="1043"/>
                </a:lnTo>
                <a:lnTo>
                  <a:pt x="2767" y="1043"/>
                </a:lnTo>
                <a:lnTo>
                  <a:pt x="2774" y="1043"/>
                </a:lnTo>
                <a:lnTo>
                  <a:pt x="2780" y="1037"/>
                </a:lnTo>
                <a:lnTo>
                  <a:pt x="2774" y="1024"/>
                </a:lnTo>
                <a:lnTo>
                  <a:pt x="2755" y="1012"/>
                </a:lnTo>
                <a:lnTo>
                  <a:pt x="2755" y="1006"/>
                </a:lnTo>
                <a:lnTo>
                  <a:pt x="2761" y="994"/>
                </a:lnTo>
                <a:lnTo>
                  <a:pt x="2761" y="981"/>
                </a:lnTo>
                <a:lnTo>
                  <a:pt x="2755" y="975"/>
                </a:lnTo>
                <a:lnTo>
                  <a:pt x="2761" y="969"/>
                </a:lnTo>
                <a:lnTo>
                  <a:pt x="2749" y="975"/>
                </a:lnTo>
                <a:lnTo>
                  <a:pt x="2743" y="969"/>
                </a:lnTo>
                <a:lnTo>
                  <a:pt x="2736" y="975"/>
                </a:lnTo>
                <a:lnTo>
                  <a:pt x="2736" y="987"/>
                </a:lnTo>
                <a:lnTo>
                  <a:pt x="2730" y="1000"/>
                </a:lnTo>
                <a:lnTo>
                  <a:pt x="2730" y="1006"/>
                </a:lnTo>
                <a:lnTo>
                  <a:pt x="2730" y="1012"/>
                </a:lnTo>
                <a:lnTo>
                  <a:pt x="2736" y="1018"/>
                </a:lnTo>
                <a:lnTo>
                  <a:pt x="2743" y="1018"/>
                </a:lnTo>
                <a:lnTo>
                  <a:pt x="2755" y="1018"/>
                </a:lnTo>
                <a:moveTo>
                  <a:pt x="2736" y="1284"/>
                </a:moveTo>
                <a:lnTo>
                  <a:pt x="2755" y="1284"/>
                </a:lnTo>
                <a:lnTo>
                  <a:pt x="2761" y="1284"/>
                </a:lnTo>
                <a:lnTo>
                  <a:pt x="2767" y="1277"/>
                </a:lnTo>
                <a:lnTo>
                  <a:pt x="2767" y="1277"/>
                </a:lnTo>
                <a:lnTo>
                  <a:pt x="2761" y="1277"/>
                </a:lnTo>
                <a:lnTo>
                  <a:pt x="2749" y="1277"/>
                </a:lnTo>
                <a:lnTo>
                  <a:pt x="2743" y="1284"/>
                </a:lnTo>
                <a:lnTo>
                  <a:pt x="2736" y="1277"/>
                </a:lnTo>
                <a:lnTo>
                  <a:pt x="2736" y="1277"/>
                </a:lnTo>
                <a:lnTo>
                  <a:pt x="2736" y="1277"/>
                </a:lnTo>
                <a:lnTo>
                  <a:pt x="2718" y="1277"/>
                </a:lnTo>
                <a:lnTo>
                  <a:pt x="2693" y="1277"/>
                </a:lnTo>
                <a:lnTo>
                  <a:pt x="2687" y="1271"/>
                </a:lnTo>
                <a:lnTo>
                  <a:pt x="2662" y="1265"/>
                </a:lnTo>
                <a:lnTo>
                  <a:pt x="2637" y="1253"/>
                </a:lnTo>
                <a:lnTo>
                  <a:pt x="2625" y="1253"/>
                </a:lnTo>
                <a:lnTo>
                  <a:pt x="2618" y="1240"/>
                </a:lnTo>
                <a:lnTo>
                  <a:pt x="2612" y="1234"/>
                </a:lnTo>
                <a:lnTo>
                  <a:pt x="2612" y="1234"/>
                </a:lnTo>
                <a:lnTo>
                  <a:pt x="2606" y="1247"/>
                </a:lnTo>
                <a:lnTo>
                  <a:pt x="2594" y="1253"/>
                </a:lnTo>
                <a:lnTo>
                  <a:pt x="2594" y="1265"/>
                </a:lnTo>
                <a:lnTo>
                  <a:pt x="2594" y="1265"/>
                </a:lnTo>
                <a:lnTo>
                  <a:pt x="2606" y="1271"/>
                </a:lnTo>
                <a:lnTo>
                  <a:pt x="2625" y="1277"/>
                </a:lnTo>
                <a:lnTo>
                  <a:pt x="2643" y="1277"/>
                </a:lnTo>
                <a:lnTo>
                  <a:pt x="2662" y="1284"/>
                </a:lnTo>
                <a:lnTo>
                  <a:pt x="2680" y="1284"/>
                </a:lnTo>
                <a:lnTo>
                  <a:pt x="2699" y="1284"/>
                </a:lnTo>
                <a:lnTo>
                  <a:pt x="2712" y="1290"/>
                </a:lnTo>
                <a:lnTo>
                  <a:pt x="2730" y="1284"/>
                </a:lnTo>
                <a:lnTo>
                  <a:pt x="2730" y="1284"/>
                </a:lnTo>
                <a:lnTo>
                  <a:pt x="2736" y="1284"/>
                </a:lnTo>
                <a:moveTo>
                  <a:pt x="2805" y="1203"/>
                </a:moveTo>
                <a:lnTo>
                  <a:pt x="2817" y="1203"/>
                </a:lnTo>
                <a:lnTo>
                  <a:pt x="2836" y="1203"/>
                </a:lnTo>
                <a:lnTo>
                  <a:pt x="2848" y="1197"/>
                </a:lnTo>
                <a:lnTo>
                  <a:pt x="2860" y="1191"/>
                </a:lnTo>
                <a:lnTo>
                  <a:pt x="2879" y="1191"/>
                </a:lnTo>
                <a:lnTo>
                  <a:pt x="2885" y="1203"/>
                </a:lnTo>
                <a:lnTo>
                  <a:pt x="2885" y="1203"/>
                </a:lnTo>
                <a:lnTo>
                  <a:pt x="2891" y="1197"/>
                </a:lnTo>
                <a:lnTo>
                  <a:pt x="2904" y="1191"/>
                </a:lnTo>
                <a:lnTo>
                  <a:pt x="2947" y="1216"/>
                </a:lnTo>
                <a:lnTo>
                  <a:pt x="2953" y="1216"/>
                </a:lnTo>
                <a:lnTo>
                  <a:pt x="2966" y="1222"/>
                </a:lnTo>
                <a:lnTo>
                  <a:pt x="2991" y="1234"/>
                </a:lnTo>
                <a:lnTo>
                  <a:pt x="2991" y="1247"/>
                </a:lnTo>
                <a:lnTo>
                  <a:pt x="3003" y="1253"/>
                </a:lnTo>
                <a:lnTo>
                  <a:pt x="3016" y="1259"/>
                </a:lnTo>
                <a:lnTo>
                  <a:pt x="3022" y="1271"/>
                </a:lnTo>
                <a:lnTo>
                  <a:pt x="3022" y="1284"/>
                </a:lnTo>
                <a:lnTo>
                  <a:pt x="3034" y="1290"/>
                </a:lnTo>
                <a:lnTo>
                  <a:pt x="3040" y="1296"/>
                </a:lnTo>
                <a:lnTo>
                  <a:pt x="3034" y="1296"/>
                </a:lnTo>
                <a:lnTo>
                  <a:pt x="3016" y="1296"/>
                </a:lnTo>
                <a:lnTo>
                  <a:pt x="2997" y="1277"/>
                </a:lnTo>
                <a:lnTo>
                  <a:pt x="2997" y="1277"/>
                </a:lnTo>
                <a:lnTo>
                  <a:pt x="2991" y="1277"/>
                </a:lnTo>
                <a:lnTo>
                  <a:pt x="2984" y="1284"/>
                </a:lnTo>
                <a:lnTo>
                  <a:pt x="2978" y="1290"/>
                </a:lnTo>
                <a:lnTo>
                  <a:pt x="2941" y="1284"/>
                </a:lnTo>
                <a:lnTo>
                  <a:pt x="2935" y="1277"/>
                </a:lnTo>
                <a:lnTo>
                  <a:pt x="2929" y="1277"/>
                </a:lnTo>
                <a:lnTo>
                  <a:pt x="2922" y="1277"/>
                </a:lnTo>
                <a:lnTo>
                  <a:pt x="2929" y="1271"/>
                </a:lnTo>
                <a:lnTo>
                  <a:pt x="2922" y="1253"/>
                </a:lnTo>
                <a:lnTo>
                  <a:pt x="2910" y="1240"/>
                </a:lnTo>
                <a:lnTo>
                  <a:pt x="2885" y="1228"/>
                </a:lnTo>
                <a:lnTo>
                  <a:pt x="2873" y="1234"/>
                </a:lnTo>
                <a:lnTo>
                  <a:pt x="2867" y="1234"/>
                </a:lnTo>
                <a:lnTo>
                  <a:pt x="2860" y="1228"/>
                </a:lnTo>
                <a:lnTo>
                  <a:pt x="2860" y="1222"/>
                </a:lnTo>
                <a:lnTo>
                  <a:pt x="2854" y="1228"/>
                </a:lnTo>
                <a:lnTo>
                  <a:pt x="2848" y="1228"/>
                </a:lnTo>
                <a:lnTo>
                  <a:pt x="2823" y="1222"/>
                </a:lnTo>
                <a:lnTo>
                  <a:pt x="2823" y="1216"/>
                </a:lnTo>
                <a:lnTo>
                  <a:pt x="2811" y="1210"/>
                </a:lnTo>
                <a:lnTo>
                  <a:pt x="2805" y="1203"/>
                </a:lnTo>
                <a:moveTo>
                  <a:pt x="3028" y="1728"/>
                </a:moveTo>
                <a:lnTo>
                  <a:pt x="3034" y="1734"/>
                </a:lnTo>
                <a:lnTo>
                  <a:pt x="3053" y="1728"/>
                </a:lnTo>
                <a:lnTo>
                  <a:pt x="3065" y="1722"/>
                </a:lnTo>
                <a:lnTo>
                  <a:pt x="3071" y="1715"/>
                </a:lnTo>
                <a:lnTo>
                  <a:pt x="3084" y="1703"/>
                </a:lnTo>
                <a:lnTo>
                  <a:pt x="3102" y="1685"/>
                </a:lnTo>
                <a:lnTo>
                  <a:pt x="3115" y="1685"/>
                </a:lnTo>
                <a:lnTo>
                  <a:pt x="3127" y="1678"/>
                </a:lnTo>
                <a:lnTo>
                  <a:pt x="3121" y="1672"/>
                </a:lnTo>
                <a:lnTo>
                  <a:pt x="3121" y="1666"/>
                </a:lnTo>
                <a:lnTo>
                  <a:pt x="3121" y="1666"/>
                </a:lnTo>
                <a:lnTo>
                  <a:pt x="3121" y="1660"/>
                </a:lnTo>
                <a:lnTo>
                  <a:pt x="3115" y="1654"/>
                </a:lnTo>
                <a:lnTo>
                  <a:pt x="3115" y="1654"/>
                </a:lnTo>
                <a:lnTo>
                  <a:pt x="3115" y="1648"/>
                </a:lnTo>
                <a:lnTo>
                  <a:pt x="3109" y="1635"/>
                </a:lnTo>
                <a:lnTo>
                  <a:pt x="3102" y="1635"/>
                </a:lnTo>
                <a:lnTo>
                  <a:pt x="3090" y="1648"/>
                </a:lnTo>
                <a:lnTo>
                  <a:pt x="3090" y="1648"/>
                </a:lnTo>
                <a:lnTo>
                  <a:pt x="3084" y="1666"/>
                </a:lnTo>
                <a:lnTo>
                  <a:pt x="3065" y="1678"/>
                </a:lnTo>
                <a:lnTo>
                  <a:pt x="3047" y="1691"/>
                </a:lnTo>
                <a:lnTo>
                  <a:pt x="3034" y="1697"/>
                </a:lnTo>
                <a:lnTo>
                  <a:pt x="3028" y="1728"/>
                </a:lnTo>
                <a:moveTo>
                  <a:pt x="2780" y="1049"/>
                </a:moveTo>
                <a:lnTo>
                  <a:pt x="2786" y="1055"/>
                </a:lnTo>
                <a:lnTo>
                  <a:pt x="2786" y="1055"/>
                </a:lnTo>
                <a:lnTo>
                  <a:pt x="2786" y="1061"/>
                </a:lnTo>
                <a:lnTo>
                  <a:pt x="2780" y="1055"/>
                </a:lnTo>
                <a:lnTo>
                  <a:pt x="2780" y="1055"/>
                </a:lnTo>
                <a:lnTo>
                  <a:pt x="2780" y="1049"/>
                </a:lnTo>
                <a:moveTo>
                  <a:pt x="2767" y="1061"/>
                </a:moveTo>
                <a:lnTo>
                  <a:pt x="2767" y="1061"/>
                </a:lnTo>
                <a:lnTo>
                  <a:pt x="2761" y="1068"/>
                </a:lnTo>
                <a:lnTo>
                  <a:pt x="2761" y="1074"/>
                </a:lnTo>
                <a:lnTo>
                  <a:pt x="2767" y="1068"/>
                </a:lnTo>
                <a:lnTo>
                  <a:pt x="2767" y="1068"/>
                </a:lnTo>
                <a:lnTo>
                  <a:pt x="2767" y="1061"/>
                </a:lnTo>
                <a:moveTo>
                  <a:pt x="2780" y="1068"/>
                </a:moveTo>
                <a:lnTo>
                  <a:pt x="2774" y="1068"/>
                </a:lnTo>
                <a:lnTo>
                  <a:pt x="2774" y="1074"/>
                </a:lnTo>
                <a:lnTo>
                  <a:pt x="2780" y="1074"/>
                </a:lnTo>
                <a:lnTo>
                  <a:pt x="2780" y="1074"/>
                </a:lnTo>
                <a:lnTo>
                  <a:pt x="2780" y="1068"/>
                </a:lnTo>
                <a:moveTo>
                  <a:pt x="1781" y="765"/>
                </a:moveTo>
                <a:lnTo>
                  <a:pt x="1800" y="765"/>
                </a:lnTo>
                <a:lnTo>
                  <a:pt x="1800" y="778"/>
                </a:lnTo>
                <a:lnTo>
                  <a:pt x="1787" y="772"/>
                </a:lnTo>
                <a:lnTo>
                  <a:pt x="1775" y="772"/>
                </a:lnTo>
                <a:lnTo>
                  <a:pt x="1781" y="765"/>
                </a:lnTo>
                <a:moveTo>
                  <a:pt x="1874" y="772"/>
                </a:moveTo>
                <a:lnTo>
                  <a:pt x="1874" y="784"/>
                </a:lnTo>
                <a:lnTo>
                  <a:pt x="1868" y="784"/>
                </a:lnTo>
                <a:lnTo>
                  <a:pt x="1862" y="784"/>
                </a:lnTo>
                <a:lnTo>
                  <a:pt x="1862" y="778"/>
                </a:lnTo>
                <a:lnTo>
                  <a:pt x="1868" y="772"/>
                </a:lnTo>
                <a:lnTo>
                  <a:pt x="1874" y="772"/>
                </a:lnTo>
                <a:moveTo>
                  <a:pt x="1589" y="710"/>
                </a:moveTo>
                <a:lnTo>
                  <a:pt x="1589" y="710"/>
                </a:lnTo>
                <a:lnTo>
                  <a:pt x="1595" y="704"/>
                </a:lnTo>
                <a:lnTo>
                  <a:pt x="1595" y="704"/>
                </a:lnTo>
                <a:lnTo>
                  <a:pt x="1601" y="710"/>
                </a:lnTo>
                <a:lnTo>
                  <a:pt x="1595" y="710"/>
                </a:lnTo>
                <a:lnTo>
                  <a:pt x="1589" y="710"/>
                </a:lnTo>
                <a:moveTo>
                  <a:pt x="763" y="1086"/>
                </a:moveTo>
                <a:lnTo>
                  <a:pt x="770" y="1080"/>
                </a:lnTo>
                <a:lnTo>
                  <a:pt x="776" y="1074"/>
                </a:lnTo>
                <a:lnTo>
                  <a:pt x="788" y="1068"/>
                </a:lnTo>
                <a:lnTo>
                  <a:pt x="788" y="1061"/>
                </a:lnTo>
                <a:lnTo>
                  <a:pt x="795" y="1055"/>
                </a:lnTo>
                <a:lnTo>
                  <a:pt x="801" y="1055"/>
                </a:lnTo>
                <a:lnTo>
                  <a:pt x="813" y="1049"/>
                </a:lnTo>
                <a:lnTo>
                  <a:pt x="819" y="1043"/>
                </a:lnTo>
                <a:lnTo>
                  <a:pt x="826" y="1049"/>
                </a:lnTo>
                <a:lnTo>
                  <a:pt x="819" y="1061"/>
                </a:lnTo>
                <a:lnTo>
                  <a:pt x="832" y="1055"/>
                </a:lnTo>
                <a:lnTo>
                  <a:pt x="844" y="1055"/>
                </a:lnTo>
                <a:lnTo>
                  <a:pt x="857" y="1055"/>
                </a:lnTo>
                <a:lnTo>
                  <a:pt x="869" y="1061"/>
                </a:lnTo>
                <a:lnTo>
                  <a:pt x="881" y="1074"/>
                </a:lnTo>
                <a:lnTo>
                  <a:pt x="906" y="1068"/>
                </a:lnTo>
                <a:lnTo>
                  <a:pt x="925" y="1068"/>
                </a:lnTo>
                <a:lnTo>
                  <a:pt x="937" y="1074"/>
                </a:lnTo>
                <a:lnTo>
                  <a:pt x="943" y="1086"/>
                </a:lnTo>
                <a:lnTo>
                  <a:pt x="950" y="1086"/>
                </a:lnTo>
                <a:lnTo>
                  <a:pt x="956" y="1098"/>
                </a:lnTo>
                <a:lnTo>
                  <a:pt x="962" y="1111"/>
                </a:lnTo>
                <a:lnTo>
                  <a:pt x="974" y="1123"/>
                </a:lnTo>
                <a:lnTo>
                  <a:pt x="981" y="1129"/>
                </a:lnTo>
                <a:lnTo>
                  <a:pt x="999" y="1129"/>
                </a:lnTo>
                <a:lnTo>
                  <a:pt x="1012" y="1129"/>
                </a:lnTo>
                <a:lnTo>
                  <a:pt x="1030" y="1142"/>
                </a:lnTo>
                <a:lnTo>
                  <a:pt x="1030" y="1154"/>
                </a:lnTo>
                <a:lnTo>
                  <a:pt x="1030" y="1173"/>
                </a:lnTo>
                <a:lnTo>
                  <a:pt x="1036" y="1185"/>
                </a:lnTo>
                <a:lnTo>
                  <a:pt x="1024" y="1203"/>
                </a:lnTo>
                <a:lnTo>
                  <a:pt x="1049" y="1191"/>
                </a:lnTo>
                <a:lnTo>
                  <a:pt x="1061" y="1191"/>
                </a:lnTo>
                <a:lnTo>
                  <a:pt x="1074" y="1197"/>
                </a:lnTo>
                <a:lnTo>
                  <a:pt x="1086" y="1203"/>
                </a:lnTo>
                <a:lnTo>
                  <a:pt x="1105" y="1222"/>
                </a:lnTo>
                <a:lnTo>
                  <a:pt x="1142" y="1228"/>
                </a:lnTo>
                <a:lnTo>
                  <a:pt x="1161" y="1234"/>
                </a:lnTo>
                <a:lnTo>
                  <a:pt x="1179" y="1247"/>
                </a:lnTo>
                <a:lnTo>
                  <a:pt x="1192" y="1259"/>
                </a:lnTo>
                <a:lnTo>
                  <a:pt x="1192" y="1277"/>
                </a:lnTo>
                <a:lnTo>
                  <a:pt x="1185" y="1290"/>
                </a:lnTo>
                <a:lnTo>
                  <a:pt x="1179" y="1302"/>
                </a:lnTo>
                <a:lnTo>
                  <a:pt x="1167" y="1321"/>
                </a:lnTo>
                <a:lnTo>
                  <a:pt x="1161" y="1327"/>
                </a:lnTo>
                <a:lnTo>
                  <a:pt x="1161" y="1345"/>
                </a:lnTo>
                <a:lnTo>
                  <a:pt x="1148" y="1351"/>
                </a:lnTo>
                <a:lnTo>
                  <a:pt x="1148" y="1376"/>
                </a:lnTo>
                <a:lnTo>
                  <a:pt x="1142" y="1382"/>
                </a:lnTo>
                <a:lnTo>
                  <a:pt x="1136" y="1388"/>
                </a:lnTo>
                <a:lnTo>
                  <a:pt x="1136" y="1401"/>
                </a:lnTo>
                <a:lnTo>
                  <a:pt x="1130" y="1413"/>
                </a:lnTo>
                <a:lnTo>
                  <a:pt x="1136" y="1432"/>
                </a:lnTo>
                <a:lnTo>
                  <a:pt x="1130" y="1444"/>
                </a:lnTo>
                <a:lnTo>
                  <a:pt x="1111" y="1462"/>
                </a:lnTo>
                <a:lnTo>
                  <a:pt x="1092" y="1469"/>
                </a:lnTo>
                <a:lnTo>
                  <a:pt x="1080" y="1481"/>
                </a:lnTo>
                <a:lnTo>
                  <a:pt x="1074" y="1487"/>
                </a:lnTo>
                <a:lnTo>
                  <a:pt x="1067" y="1506"/>
                </a:lnTo>
                <a:lnTo>
                  <a:pt x="1067" y="1524"/>
                </a:lnTo>
                <a:lnTo>
                  <a:pt x="1061" y="1530"/>
                </a:lnTo>
                <a:lnTo>
                  <a:pt x="1055" y="1543"/>
                </a:lnTo>
                <a:lnTo>
                  <a:pt x="1049" y="1549"/>
                </a:lnTo>
                <a:lnTo>
                  <a:pt x="1043" y="1561"/>
                </a:lnTo>
                <a:lnTo>
                  <a:pt x="1036" y="1573"/>
                </a:lnTo>
                <a:lnTo>
                  <a:pt x="1024" y="1592"/>
                </a:lnTo>
                <a:lnTo>
                  <a:pt x="1018" y="1592"/>
                </a:lnTo>
                <a:lnTo>
                  <a:pt x="1005" y="1592"/>
                </a:lnTo>
                <a:lnTo>
                  <a:pt x="993" y="1592"/>
                </a:lnTo>
                <a:lnTo>
                  <a:pt x="981" y="1598"/>
                </a:lnTo>
                <a:lnTo>
                  <a:pt x="993" y="1617"/>
                </a:lnTo>
                <a:lnTo>
                  <a:pt x="993" y="1623"/>
                </a:lnTo>
                <a:lnTo>
                  <a:pt x="981" y="1635"/>
                </a:lnTo>
                <a:lnTo>
                  <a:pt x="962" y="1648"/>
                </a:lnTo>
                <a:lnTo>
                  <a:pt x="950" y="1654"/>
                </a:lnTo>
                <a:lnTo>
                  <a:pt x="943" y="1666"/>
                </a:lnTo>
                <a:lnTo>
                  <a:pt x="937" y="1678"/>
                </a:lnTo>
                <a:lnTo>
                  <a:pt x="931" y="1678"/>
                </a:lnTo>
                <a:lnTo>
                  <a:pt x="919" y="1678"/>
                </a:lnTo>
                <a:lnTo>
                  <a:pt x="912" y="1685"/>
                </a:lnTo>
                <a:lnTo>
                  <a:pt x="912" y="1691"/>
                </a:lnTo>
                <a:lnTo>
                  <a:pt x="925" y="1697"/>
                </a:lnTo>
                <a:lnTo>
                  <a:pt x="931" y="1697"/>
                </a:lnTo>
                <a:lnTo>
                  <a:pt x="925" y="1709"/>
                </a:lnTo>
                <a:lnTo>
                  <a:pt x="925" y="1722"/>
                </a:lnTo>
                <a:lnTo>
                  <a:pt x="919" y="1728"/>
                </a:lnTo>
                <a:lnTo>
                  <a:pt x="912" y="1740"/>
                </a:lnTo>
                <a:lnTo>
                  <a:pt x="912" y="1746"/>
                </a:lnTo>
                <a:lnTo>
                  <a:pt x="912" y="1752"/>
                </a:lnTo>
                <a:lnTo>
                  <a:pt x="925" y="1765"/>
                </a:lnTo>
                <a:lnTo>
                  <a:pt x="919" y="1777"/>
                </a:lnTo>
                <a:lnTo>
                  <a:pt x="906" y="1789"/>
                </a:lnTo>
                <a:lnTo>
                  <a:pt x="906" y="1796"/>
                </a:lnTo>
                <a:lnTo>
                  <a:pt x="894" y="1808"/>
                </a:lnTo>
                <a:lnTo>
                  <a:pt x="894" y="1833"/>
                </a:lnTo>
                <a:lnTo>
                  <a:pt x="900" y="1845"/>
                </a:lnTo>
                <a:lnTo>
                  <a:pt x="919" y="1857"/>
                </a:lnTo>
                <a:lnTo>
                  <a:pt x="931" y="1863"/>
                </a:lnTo>
                <a:lnTo>
                  <a:pt x="931" y="1870"/>
                </a:lnTo>
                <a:lnTo>
                  <a:pt x="912" y="1870"/>
                </a:lnTo>
                <a:lnTo>
                  <a:pt x="894" y="1870"/>
                </a:lnTo>
                <a:lnTo>
                  <a:pt x="881" y="1863"/>
                </a:lnTo>
                <a:lnTo>
                  <a:pt x="869" y="1857"/>
                </a:lnTo>
                <a:lnTo>
                  <a:pt x="863" y="1851"/>
                </a:lnTo>
                <a:lnTo>
                  <a:pt x="863" y="1839"/>
                </a:lnTo>
                <a:lnTo>
                  <a:pt x="844" y="1820"/>
                </a:lnTo>
                <a:lnTo>
                  <a:pt x="838" y="1802"/>
                </a:lnTo>
                <a:lnTo>
                  <a:pt x="838" y="1796"/>
                </a:lnTo>
                <a:lnTo>
                  <a:pt x="838" y="1783"/>
                </a:lnTo>
                <a:lnTo>
                  <a:pt x="838" y="1777"/>
                </a:lnTo>
                <a:lnTo>
                  <a:pt x="838" y="1765"/>
                </a:lnTo>
                <a:lnTo>
                  <a:pt x="832" y="1734"/>
                </a:lnTo>
                <a:lnTo>
                  <a:pt x="826" y="1734"/>
                </a:lnTo>
                <a:lnTo>
                  <a:pt x="826" y="1709"/>
                </a:lnTo>
                <a:lnTo>
                  <a:pt x="826" y="1685"/>
                </a:lnTo>
                <a:lnTo>
                  <a:pt x="826" y="1666"/>
                </a:lnTo>
                <a:lnTo>
                  <a:pt x="832" y="1641"/>
                </a:lnTo>
                <a:lnTo>
                  <a:pt x="826" y="1648"/>
                </a:lnTo>
                <a:lnTo>
                  <a:pt x="826" y="1629"/>
                </a:lnTo>
                <a:lnTo>
                  <a:pt x="826" y="1611"/>
                </a:lnTo>
                <a:lnTo>
                  <a:pt x="826" y="1592"/>
                </a:lnTo>
                <a:lnTo>
                  <a:pt x="832" y="1573"/>
                </a:lnTo>
                <a:lnTo>
                  <a:pt x="838" y="1561"/>
                </a:lnTo>
                <a:lnTo>
                  <a:pt x="844" y="1549"/>
                </a:lnTo>
                <a:lnTo>
                  <a:pt x="838" y="1499"/>
                </a:lnTo>
                <a:lnTo>
                  <a:pt x="838" y="1469"/>
                </a:lnTo>
                <a:lnTo>
                  <a:pt x="838" y="1456"/>
                </a:lnTo>
                <a:lnTo>
                  <a:pt x="838" y="1432"/>
                </a:lnTo>
                <a:lnTo>
                  <a:pt x="838" y="1419"/>
                </a:lnTo>
                <a:lnTo>
                  <a:pt x="832" y="1401"/>
                </a:lnTo>
                <a:lnTo>
                  <a:pt x="819" y="1388"/>
                </a:lnTo>
                <a:lnTo>
                  <a:pt x="807" y="1382"/>
                </a:lnTo>
                <a:lnTo>
                  <a:pt x="795" y="1370"/>
                </a:lnTo>
                <a:lnTo>
                  <a:pt x="782" y="1351"/>
                </a:lnTo>
                <a:lnTo>
                  <a:pt x="776" y="1339"/>
                </a:lnTo>
                <a:lnTo>
                  <a:pt x="763" y="1321"/>
                </a:lnTo>
                <a:lnTo>
                  <a:pt x="751" y="1302"/>
                </a:lnTo>
                <a:lnTo>
                  <a:pt x="745" y="1277"/>
                </a:lnTo>
                <a:lnTo>
                  <a:pt x="732" y="1259"/>
                </a:lnTo>
                <a:lnTo>
                  <a:pt x="720" y="1253"/>
                </a:lnTo>
                <a:lnTo>
                  <a:pt x="726" y="1240"/>
                </a:lnTo>
                <a:lnTo>
                  <a:pt x="739" y="1228"/>
                </a:lnTo>
                <a:lnTo>
                  <a:pt x="739" y="1222"/>
                </a:lnTo>
                <a:lnTo>
                  <a:pt x="732" y="1216"/>
                </a:lnTo>
                <a:lnTo>
                  <a:pt x="726" y="1210"/>
                </a:lnTo>
                <a:lnTo>
                  <a:pt x="732" y="1197"/>
                </a:lnTo>
                <a:lnTo>
                  <a:pt x="732" y="1179"/>
                </a:lnTo>
                <a:lnTo>
                  <a:pt x="732" y="1173"/>
                </a:lnTo>
                <a:lnTo>
                  <a:pt x="739" y="1173"/>
                </a:lnTo>
                <a:lnTo>
                  <a:pt x="745" y="1179"/>
                </a:lnTo>
                <a:lnTo>
                  <a:pt x="751" y="1166"/>
                </a:lnTo>
                <a:lnTo>
                  <a:pt x="751" y="1148"/>
                </a:lnTo>
                <a:lnTo>
                  <a:pt x="763" y="1123"/>
                </a:lnTo>
                <a:lnTo>
                  <a:pt x="751" y="1117"/>
                </a:lnTo>
                <a:lnTo>
                  <a:pt x="751" y="1105"/>
                </a:lnTo>
                <a:lnTo>
                  <a:pt x="751" y="1098"/>
                </a:lnTo>
                <a:lnTo>
                  <a:pt x="745" y="1092"/>
                </a:lnTo>
                <a:lnTo>
                  <a:pt x="732" y="1098"/>
                </a:lnTo>
                <a:lnTo>
                  <a:pt x="726" y="1105"/>
                </a:lnTo>
                <a:lnTo>
                  <a:pt x="708" y="1105"/>
                </a:lnTo>
                <a:lnTo>
                  <a:pt x="701" y="1092"/>
                </a:lnTo>
                <a:lnTo>
                  <a:pt x="683" y="1080"/>
                </a:lnTo>
                <a:lnTo>
                  <a:pt x="683" y="1068"/>
                </a:lnTo>
                <a:lnTo>
                  <a:pt x="670" y="1055"/>
                </a:lnTo>
                <a:lnTo>
                  <a:pt x="652" y="1043"/>
                </a:lnTo>
                <a:lnTo>
                  <a:pt x="639" y="1037"/>
                </a:lnTo>
                <a:lnTo>
                  <a:pt x="621" y="1031"/>
                </a:lnTo>
                <a:lnTo>
                  <a:pt x="608" y="1018"/>
                </a:lnTo>
                <a:lnTo>
                  <a:pt x="584" y="1012"/>
                </a:lnTo>
                <a:lnTo>
                  <a:pt x="571" y="1012"/>
                </a:lnTo>
                <a:lnTo>
                  <a:pt x="559" y="1006"/>
                </a:lnTo>
                <a:lnTo>
                  <a:pt x="534" y="994"/>
                </a:lnTo>
                <a:lnTo>
                  <a:pt x="515" y="987"/>
                </a:lnTo>
                <a:lnTo>
                  <a:pt x="503" y="975"/>
                </a:lnTo>
                <a:lnTo>
                  <a:pt x="491" y="963"/>
                </a:lnTo>
                <a:lnTo>
                  <a:pt x="497" y="944"/>
                </a:lnTo>
                <a:lnTo>
                  <a:pt x="497" y="932"/>
                </a:lnTo>
                <a:lnTo>
                  <a:pt x="497" y="920"/>
                </a:lnTo>
                <a:lnTo>
                  <a:pt x="484" y="913"/>
                </a:lnTo>
                <a:lnTo>
                  <a:pt x="466" y="895"/>
                </a:lnTo>
                <a:lnTo>
                  <a:pt x="459" y="883"/>
                </a:lnTo>
                <a:lnTo>
                  <a:pt x="447" y="858"/>
                </a:lnTo>
                <a:lnTo>
                  <a:pt x="441" y="852"/>
                </a:lnTo>
                <a:lnTo>
                  <a:pt x="435" y="839"/>
                </a:lnTo>
                <a:lnTo>
                  <a:pt x="422" y="815"/>
                </a:lnTo>
                <a:lnTo>
                  <a:pt x="428" y="833"/>
                </a:lnTo>
                <a:lnTo>
                  <a:pt x="428" y="846"/>
                </a:lnTo>
                <a:lnTo>
                  <a:pt x="435" y="864"/>
                </a:lnTo>
                <a:lnTo>
                  <a:pt x="447" y="876"/>
                </a:lnTo>
                <a:lnTo>
                  <a:pt x="453" y="895"/>
                </a:lnTo>
                <a:lnTo>
                  <a:pt x="453" y="907"/>
                </a:lnTo>
                <a:lnTo>
                  <a:pt x="459" y="920"/>
                </a:lnTo>
                <a:lnTo>
                  <a:pt x="472" y="932"/>
                </a:lnTo>
                <a:lnTo>
                  <a:pt x="472" y="938"/>
                </a:lnTo>
                <a:lnTo>
                  <a:pt x="453" y="920"/>
                </a:lnTo>
                <a:lnTo>
                  <a:pt x="441" y="913"/>
                </a:lnTo>
                <a:lnTo>
                  <a:pt x="435" y="895"/>
                </a:lnTo>
                <a:lnTo>
                  <a:pt x="422" y="876"/>
                </a:lnTo>
                <a:lnTo>
                  <a:pt x="404" y="864"/>
                </a:lnTo>
                <a:lnTo>
                  <a:pt x="410" y="864"/>
                </a:lnTo>
                <a:lnTo>
                  <a:pt x="416" y="864"/>
                </a:lnTo>
                <a:lnTo>
                  <a:pt x="422" y="864"/>
                </a:lnTo>
                <a:lnTo>
                  <a:pt x="410" y="846"/>
                </a:lnTo>
                <a:lnTo>
                  <a:pt x="404" y="833"/>
                </a:lnTo>
                <a:lnTo>
                  <a:pt x="397" y="815"/>
                </a:lnTo>
                <a:lnTo>
                  <a:pt x="397" y="796"/>
                </a:lnTo>
                <a:lnTo>
                  <a:pt x="379" y="790"/>
                </a:lnTo>
                <a:lnTo>
                  <a:pt x="360" y="778"/>
                </a:lnTo>
                <a:lnTo>
                  <a:pt x="348" y="753"/>
                </a:lnTo>
                <a:lnTo>
                  <a:pt x="348" y="741"/>
                </a:lnTo>
                <a:lnTo>
                  <a:pt x="354" y="728"/>
                </a:lnTo>
                <a:lnTo>
                  <a:pt x="342" y="722"/>
                </a:lnTo>
                <a:lnTo>
                  <a:pt x="342" y="716"/>
                </a:lnTo>
                <a:lnTo>
                  <a:pt x="342" y="704"/>
                </a:lnTo>
                <a:lnTo>
                  <a:pt x="360" y="673"/>
                </a:lnTo>
                <a:lnTo>
                  <a:pt x="360" y="648"/>
                </a:lnTo>
                <a:lnTo>
                  <a:pt x="354" y="624"/>
                </a:lnTo>
                <a:lnTo>
                  <a:pt x="360" y="617"/>
                </a:lnTo>
                <a:lnTo>
                  <a:pt x="354" y="617"/>
                </a:lnTo>
                <a:lnTo>
                  <a:pt x="366" y="605"/>
                </a:lnTo>
                <a:lnTo>
                  <a:pt x="360" y="599"/>
                </a:lnTo>
                <a:lnTo>
                  <a:pt x="348" y="586"/>
                </a:lnTo>
                <a:lnTo>
                  <a:pt x="342" y="574"/>
                </a:lnTo>
                <a:lnTo>
                  <a:pt x="329" y="568"/>
                </a:lnTo>
                <a:lnTo>
                  <a:pt x="329" y="562"/>
                </a:lnTo>
                <a:lnTo>
                  <a:pt x="366" y="568"/>
                </a:lnTo>
                <a:lnTo>
                  <a:pt x="373" y="568"/>
                </a:lnTo>
                <a:lnTo>
                  <a:pt x="354" y="543"/>
                </a:lnTo>
                <a:lnTo>
                  <a:pt x="348" y="531"/>
                </a:lnTo>
                <a:lnTo>
                  <a:pt x="342" y="531"/>
                </a:lnTo>
                <a:lnTo>
                  <a:pt x="335" y="512"/>
                </a:lnTo>
                <a:lnTo>
                  <a:pt x="335" y="506"/>
                </a:lnTo>
                <a:lnTo>
                  <a:pt x="329" y="488"/>
                </a:lnTo>
                <a:lnTo>
                  <a:pt x="323" y="488"/>
                </a:lnTo>
                <a:lnTo>
                  <a:pt x="317" y="482"/>
                </a:lnTo>
                <a:lnTo>
                  <a:pt x="311" y="482"/>
                </a:lnTo>
                <a:lnTo>
                  <a:pt x="292" y="482"/>
                </a:lnTo>
                <a:lnTo>
                  <a:pt x="292" y="475"/>
                </a:lnTo>
                <a:lnTo>
                  <a:pt x="292" y="463"/>
                </a:lnTo>
                <a:lnTo>
                  <a:pt x="273" y="451"/>
                </a:lnTo>
                <a:lnTo>
                  <a:pt x="261" y="445"/>
                </a:lnTo>
                <a:lnTo>
                  <a:pt x="224" y="445"/>
                </a:lnTo>
                <a:lnTo>
                  <a:pt x="224" y="451"/>
                </a:lnTo>
                <a:lnTo>
                  <a:pt x="224" y="463"/>
                </a:lnTo>
                <a:lnTo>
                  <a:pt x="224" y="475"/>
                </a:lnTo>
                <a:lnTo>
                  <a:pt x="211" y="488"/>
                </a:lnTo>
                <a:lnTo>
                  <a:pt x="199" y="500"/>
                </a:lnTo>
                <a:lnTo>
                  <a:pt x="180" y="519"/>
                </a:lnTo>
                <a:lnTo>
                  <a:pt x="180" y="525"/>
                </a:lnTo>
                <a:lnTo>
                  <a:pt x="156" y="537"/>
                </a:lnTo>
                <a:lnTo>
                  <a:pt x="156" y="537"/>
                </a:lnTo>
                <a:lnTo>
                  <a:pt x="156" y="525"/>
                </a:lnTo>
                <a:lnTo>
                  <a:pt x="162" y="506"/>
                </a:lnTo>
                <a:lnTo>
                  <a:pt x="174" y="488"/>
                </a:lnTo>
                <a:lnTo>
                  <a:pt x="180" y="482"/>
                </a:lnTo>
                <a:lnTo>
                  <a:pt x="174" y="475"/>
                </a:lnTo>
                <a:lnTo>
                  <a:pt x="156" y="494"/>
                </a:lnTo>
                <a:lnTo>
                  <a:pt x="137" y="506"/>
                </a:lnTo>
                <a:lnTo>
                  <a:pt x="131" y="512"/>
                </a:lnTo>
                <a:lnTo>
                  <a:pt x="118" y="525"/>
                </a:lnTo>
                <a:lnTo>
                  <a:pt x="106" y="543"/>
                </a:lnTo>
                <a:lnTo>
                  <a:pt x="93" y="556"/>
                </a:lnTo>
                <a:lnTo>
                  <a:pt x="81" y="562"/>
                </a:lnTo>
                <a:lnTo>
                  <a:pt x="62" y="574"/>
                </a:lnTo>
                <a:lnTo>
                  <a:pt x="50" y="580"/>
                </a:lnTo>
                <a:lnTo>
                  <a:pt x="19" y="599"/>
                </a:lnTo>
                <a:lnTo>
                  <a:pt x="7" y="599"/>
                </a:lnTo>
                <a:lnTo>
                  <a:pt x="7" y="599"/>
                </a:lnTo>
                <a:lnTo>
                  <a:pt x="0" y="599"/>
                </a:lnTo>
                <a:lnTo>
                  <a:pt x="7" y="599"/>
                </a:lnTo>
                <a:lnTo>
                  <a:pt x="19" y="580"/>
                </a:lnTo>
                <a:lnTo>
                  <a:pt x="31" y="574"/>
                </a:lnTo>
                <a:lnTo>
                  <a:pt x="44" y="556"/>
                </a:lnTo>
                <a:lnTo>
                  <a:pt x="62" y="549"/>
                </a:lnTo>
                <a:lnTo>
                  <a:pt x="62" y="543"/>
                </a:lnTo>
                <a:lnTo>
                  <a:pt x="75" y="531"/>
                </a:lnTo>
                <a:lnTo>
                  <a:pt x="87" y="519"/>
                </a:lnTo>
                <a:lnTo>
                  <a:pt x="100" y="506"/>
                </a:lnTo>
                <a:lnTo>
                  <a:pt x="112" y="488"/>
                </a:lnTo>
                <a:lnTo>
                  <a:pt x="100" y="488"/>
                </a:lnTo>
                <a:lnTo>
                  <a:pt x="100" y="488"/>
                </a:lnTo>
                <a:lnTo>
                  <a:pt x="81" y="494"/>
                </a:lnTo>
                <a:lnTo>
                  <a:pt x="62" y="500"/>
                </a:lnTo>
                <a:lnTo>
                  <a:pt x="56" y="500"/>
                </a:lnTo>
                <a:lnTo>
                  <a:pt x="44" y="488"/>
                </a:lnTo>
                <a:lnTo>
                  <a:pt x="44" y="475"/>
                </a:lnTo>
                <a:lnTo>
                  <a:pt x="25" y="469"/>
                </a:lnTo>
                <a:lnTo>
                  <a:pt x="31" y="457"/>
                </a:lnTo>
                <a:lnTo>
                  <a:pt x="25" y="445"/>
                </a:lnTo>
                <a:lnTo>
                  <a:pt x="50" y="438"/>
                </a:lnTo>
                <a:lnTo>
                  <a:pt x="50" y="438"/>
                </a:lnTo>
                <a:lnTo>
                  <a:pt x="50" y="432"/>
                </a:lnTo>
                <a:lnTo>
                  <a:pt x="31" y="426"/>
                </a:lnTo>
                <a:lnTo>
                  <a:pt x="25" y="420"/>
                </a:lnTo>
                <a:lnTo>
                  <a:pt x="31" y="414"/>
                </a:lnTo>
                <a:lnTo>
                  <a:pt x="50" y="401"/>
                </a:lnTo>
                <a:lnTo>
                  <a:pt x="62" y="389"/>
                </a:lnTo>
                <a:lnTo>
                  <a:pt x="81" y="389"/>
                </a:lnTo>
                <a:lnTo>
                  <a:pt x="100" y="389"/>
                </a:lnTo>
                <a:lnTo>
                  <a:pt x="112" y="389"/>
                </a:lnTo>
                <a:lnTo>
                  <a:pt x="124" y="377"/>
                </a:lnTo>
                <a:lnTo>
                  <a:pt x="131" y="364"/>
                </a:lnTo>
                <a:lnTo>
                  <a:pt x="124" y="364"/>
                </a:lnTo>
                <a:lnTo>
                  <a:pt x="118" y="364"/>
                </a:lnTo>
                <a:lnTo>
                  <a:pt x="106" y="371"/>
                </a:lnTo>
                <a:lnTo>
                  <a:pt x="93" y="364"/>
                </a:lnTo>
                <a:lnTo>
                  <a:pt x="75" y="371"/>
                </a:lnTo>
                <a:lnTo>
                  <a:pt x="75" y="364"/>
                </a:lnTo>
                <a:lnTo>
                  <a:pt x="81" y="352"/>
                </a:lnTo>
                <a:lnTo>
                  <a:pt x="81" y="346"/>
                </a:lnTo>
                <a:lnTo>
                  <a:pt x="62" y="346"/>
                </a:lnTo>
                <a:lnTo>
                  <a:pt x="62" y="340"/>
                </a:lnTo>
                <a:lnTo>
                  <a:pt x="69" y="334"/>
                </a:lnTo>
                <a:lnTo>
                  <a:pt x="69" y="327"/>
                </a:lnTo>
                <a:lnTo>
                  <a:pt x="75" y="321"/>
                </a:lnTo>
                <a:lnTo>
                  <a:pt x="87" y="309"/>
                </a:lnTo>
                <a:lnTo>
                  <a:pt x="106" y="315"/>
                </a:lnTo>
                <a:lnTo>
                  <a:pt x="118" y="327"/>
                </a:lnTo>
                <a:lnTo>
                  <a:pt x="131" y="315"/>
                </a:lnTo>
                <a:lnTo>
                  <a:pt x="131" y="309"/>
                </a:lnTo>
                <a:lnTo>
                  <a:pt x="149" y="303"/>
                </a:lnTo>
                <a:lnTo>
                  <a:pt x="143" y="297"/>
                </a:lnTo>
                <a:lnTo>
                  <a:pt x="131" y="290"/>
                </a:lnTo>
                <a:lnTo>
                  <a:pt x="118" y="290"/>
                </a:lnTo>
                <a:lnTo>
                  <a:pt x="112" y="297"/>
                </a:lnTo>
                <a:lnTo>
                  <a:pt x="100" y="290"/>
                </a:lnTo>
                <a:lnTo>
                  <a:pt x="100" y="278"/>
                </a:lnTo>
                <a:lnTo>
                  <a:pt x="106" y="266"/>
                </a:lnTo>
                <a:lnTo>
                  <a:pt x="118" y="260"/>
                </a:lnTo>
                <a:lnTo>
                  <a:pt x="131" y="253"/>
                </a:lnTo>
                <a:lnTo>
                  <a:pt x="149" y="253"/>
                </a:lnTo>
                <a:lnTo>
                  <a:pt x="162" y="247"/>
                </a:lnTo>
                <a:lnTo>
                  <a:pt x="162" y="247"/>
                </a:lnTo>
                <a:lnTo>
                  <a:pt x="187" y="247"/>
                </a:lnTo>
                <a:lnTo>
                  <a:pt x="211" y="253"/>
                </a:lnTo>
                <a:lnTo>
                  <a:pt x="224" y="266"/>
                </a:lnTo>
                <a:lnTo>
                  <a:pt x="230" y="260"/>
                </a:lnTo>
                <a:lnTo>
                  <a:pt x="255" y="260"/>
                </a:lnTo>
                <a:lnTo>
                  <a:pt x="273" y="260"/>
                </a:lnTo>
                <a:lnTo>
                  <a:pt x="292" y="266"/>
                </a:lnTo>
                <a:lnTo>
                  <a:pt x="311" y="266"/>
                </a:lnTo>
                <a:lnTo>
                  <a:pt x="311" y="272"/>
                </a:lnTo>
                <a:lnTo>
                  <a:pt x="311" y="278"/>
                </a:lnTo>
                <a:lnTo>
                  <a:pt x="329" y="278"/>
                </a:lnTo>
                <a:lnTo>
                  <a:pt x="342" y="278"/>
                </a:lnTo>
                <a:lnTo>
                  <a:pt x="354" y="278"/>
                </a:lnTo>
                <a:lnTo>
                  <a:pt x="360" y="284"/>
                </a:lnTo>
                <a:lnTo>
                  <a:pt x="366" y="284"/>
                </a:lnTo>
                <a:lnTo>
                  <a:pt x="366" y="272"/>
                </a:lnTo>
                <a:lnTo>
                  <a:pt x="373" y="272"/>
                </a:lnTo>
                <a:lnTo>
                  <a:pt x="391" y="278"/>
                </a:lnTo>
                <a:lnTo>
                  <a:pt x="410" y="278"/>
                </a:lnTo>
                <a:lnTo>
                  <a:pt x="428" y="266"/>
                </a:lnTo>
                <a:lnTo>
                  <a:pt x="435" y="260"/>
                </a:lnTo>
                <a:lnTo>
                  <a:pt x="447" y="272"/>
                </a:lnTo>
                <a:lnTo>
                  <a:pt x="447" y="272"/>
                </a:lnTo>
                <a:lnTo>
                  <a:pt x="447" y="278"/>
                </a:lnTo>
                <a:lnTo>
                  <a:pt x="441" y="278"/>
                </a:lnTo>
                <a:lnTo>
                  <a:pt x="441" y="284"/>
                </a:lnTo>
                <a:lnTo>
                  <a:pt x="459" y="278"/>
                </a:lnTo>
                <a:lnTo>
                  <a:pt x="466" y="272"/>
                </a:lnTo>
                <a:lnTo>
                  <a:pt x="478" y="272"/>
                </a:lnTo>
                <a:lnTo>
                  <a:pt x="491" y="284"/>
                </a:lnTo>
                <a:lnTo>
                  <a:pt x="509" y="284"/>
                </a:lnTo>
                <a:lnTo>
                  <a:pt x="534" y="290"/>
                </a:lnTo>
                <a:lnTo>
                  <a:pt x="534" y="290"/>
                </a:lnTo>
                <a:lnTo>
                  <a:pt x="546" y="303"/>
                </a:lnTo>
                <a:lnTo>
                  <a:pt x="553" y="303"/>
                </a:lnTo>
                <a:lnTo>
                  <a:pt x="565" y="309"/>
                </a:lnTo>
                <a:lnTo>
                  <a:pt x="584" y="315"/>
                </a:lnTo>
                <a:lnTo>
                  <a:pt x="590" y="315"/>
                </a:lnTo>
                <a:lnTo>
                  <a:pt x="596" y="309"/>
                </a:lnTo>
                <a:lnTo>
                  <a:pt x="590" y="303"/>
                </a:lnTo>
                <a:lnTo>
                  <a:pt x="571" y="290"/>
                </a:lnTo>
                <a:lnTo>
                  <a:pt x="559" y="297"/>
                </a:lnTo>
                <a:lnTo>
                  <a:pt x="559" y="290"/>
                </a:lnTo>
                <a:lnTo>
                  <a:pt x="534" y="278"/>
                </a:lnTo>
                <a:lnTo>
                  <a:pt x="528" y="278"/>
                </a:lnTo>
                <a:lnTo>
                  <a:pt x="522" y="266"/>
                </a:lnTo>
                <a:lnTo>
                  <a:pt x="534" y="260"/>
                </a:lnTo>
                <a:lnTo>
                  <a:pt x="515" y="253"/>
                </a:lnTo>
                <a:lnTo>
                  <a:pt x="509" y="247"/>
                </a:lnTo>
                <a:lnTo>
                  <a:pt x="509" y="235"/>
                </a:lnTo>
                <a:lnTo>
                  <a:pt x="509" y="235"/>
                </a:lnTo>
                <a:lnTo>
                  <a:pt x="509" y="241"/>
                </a:lnTo>
                <a:lnTo>
                  <a:pt x="497" y="253"/>
                </a:lnTo>
                <a:lnTo>
                  <a:pt x="478" y="253"/>
                </a:lnTo>
                <a:lnTo>
                  <a:pt x="466" y="253"/>
                </a:lnTo>
                <a:lnTo>
                  <a:pt x="466" y="253"/>
                </a:lnTo>
                <a:lnTo>
                  <a:pt x="466" y="241"/>
                </a:lnTo>
                <a:lnTo>
                  <a:pt x="453" y="229"/>
                </a:lnTo>
                <a:lnTo>
                  <a:pt x="459" y="223"/>
                </a:lnTo>
                <a:lnTo>
                  <a:pt x="459" y="216"/>
                </a:lnTo>
                <a:lnTo>
                  <a:pt x="478" y="210"/>
                </a:lnTo>
                <a:lnTo>
                  <a:pt x="478" y="192"/>
                </a:lnTo>
                <a:lnTo>
                  <a:pt x="491" y="192"/>
                </a:lnTo>
                <a:lnTo>
                  <a:pt x="503" y="192"/>
                </a:lnTo>
                <a:lnTo>
                  <a:pt x="515" y="186"/>
                </a:lnTo>
                <a:lnTo>
                  <a:pt x="534" y="198"/>
                </a:lnTo>
                <a:lnTo>
                  <a:pt x="534" y="198"/>
                </a:lnTo>
                <a:lnTo>
                  <a:pt x="553" y="198"/>
                </a:lnTo>
                <a:lnTo>
                  <a:pt x="565" y="204"/>
                </a:lnTo>
                <a:lnTo>
                  <a:pt x="571" y="210"/>
                </a:lnTo>
                <a:lnTo>
                  <a:pt x="590" y="216"/>
                </a:lnTo>
                <a:lnTo>
                  <a:pt x="602" y="216"/>
                </a:lnTo>
                <a:lnTo>
                  <a:pt x="608" y="229"/>
                </a:lnTo>
                <a:lnTo>
                  <a:pt x="608" y="235"/>
                </a:lnTo>
                <a:lnTo>
                  <a:pt x="615" y="235"/>
                </a:lnTo>
                <a:lnTo>
                  <a:pt x="615" y="229"/>
                </a:lnTo>
                <a:lnTo>
                  <a:pt x="615" y="216"/>
                </a:lnTo>
                <a:lnTo>
                  <a:pt x="621" y="216"/>
                </a:lnTo>
                <a:lnTo>
                  <a:pt x="627" y="216"/>
                </a:lnTo>
                <a:lnTo>
                  <a:pt x="652" y="204"/>
                </a:lnTo>
                <a:lnTo>
                  <a:pt x="652" y="204"/>
                </a:lnTo>
                <a:lnTo>
                  <a:pt x="652" y="216"/>
                </a:lnTo>
                <a:lnTo>
                  <a:pt x="639" y="229"/>
                </a:lnTo>
                <a:lnTo>
                  <a:pt x="639" y="247"/>
                </a:lnTo>
                <a:lnTo>
                  <a:pt x="646" y="260"/>
                </a:lnTo>
                <a:lnTo>
                  <a:pt x="652" y="260"/>
                </a:lnTo>
                <a:lnTo>
                  <a:pt x="664" y="253"/>
                </a:lnTo>
                <a:lnTo>
                  <a:pt x="664" y="260"/>
                </a:lnTo>
                <a:lnTo>
                  <a:pt x="670" y="272"/>
                </a:lnTo>
                <a:lnTo>
                  <a:pt x="658" y="278"/>
                </a:lnTo>
                <a:lnTo>
                  <a:pt x="652" y="290"/>
                </a:lnTo>
                <a:lnTo>
                  <a:pt x="646" y="290"/>
                </a:lnTo>
                <a:lnTo>
                  <a:pt x="646" y="297"/>
                </a:lnTo>
                <a:lnTo>
                  <a:pt x="646" y="297"/>
                </a:lnTo>
                <a:lnTo>
                  <a:pt x="658" y="297"/>
                </a:lnTo>
                <a:lnTo>
                  <a:pt x="677" y="297"/>
                </a:lnTo>
                <a:lnTo>
                  <a:pt x="677" y="297"/>
                </a:lnTo>
                <a:lnTo>
                  <a:pt x="677" y="297"/>
                </a:lnTo>
                <a:lnTo>
                  <a:pt x="677" y="290"/>
                </a:lnTo>
                <a:lnTo>
                  <a:pt x="664" y="290"/>
                </a:lnTo>
                <a:lnTo>
                  <a:pt x="664" y="284"/>
                </a:lnTo>
                <a:lnTo>
                  <a:pt x="677" y="278"/>
                </a:lnTo>
                <a:lnTo>
                  <a:pt x="689" y="278"/>
                </a:lnTo>
                <a:lnTo>
                  <a:pt x="695" y="272"/>
                </a:lnTo>
                <a:lnTo>
                  <a:pt x="701" y="278"/>
                </a:lnTo>
                <a:lnTo>
                  <a:pt x="714" y="284"/>
                </a:lnTo>
                <a:lnTo>
                  <a:pt x="720" y="284"/>
                </a:lnTo>
                <a:lnTo>
                  <a:pt x="714" y="278"/>
                </a:lnTo>
                <a:lnTo>
                  <a:pt x="708" y="266"/>
                </a:lnTo>
                <a:lnTo>
                  <a:pt x="708" y="253"/>
                </a:lnTo>
                <a:lnTo>
                  <a:pt x="714" y="247"/>
                </a:lnTo>
                <a:lnTo>
                  <a:pt x="726" y="235"/>
                </a:lnTo>
                <a:lnTo>
                  <a:pt x="732" y="235"/>
                </a:lnTo>
                <a:lnTo>
                  <a:pt x="739" y="247"/>
                </a:lnTo>
                <a:lnTo>
                  <a:pt x="745" y="260"/>
                </a:lnTo>
                <a:lnTo>
                  <a:pt x="751" y="278"/>
                </a:lnTo>
                <a:lnTo>
                  <a:pt x="757" y="284"/>
                </a:lnTo>
                <a:lnTo>
                  <a:pt x="763" y="278"/>
                </a:lnTo>
                <a:lnTo>
                  <a:pt x="770" y="278"/>
                </a:lnTo>
                <a:lnTo>
                  <a:pt x="776" y="290"/>
                </a:lnTo>
                <a:lnTo>
                  <a:pt x="770" y="297"/>
                </a:lnTo>
                <a:lnTo>
                  <a:pt x="770" y="303"/>
                </a:lnTo>
                <a:lnTo>
                  <a:pt x="776" y="309"/>
                </a:lnTo>
                <a:lnTo>
                  <a:pt x="782" y="303"/>
                </a:lnTo>
                <a:lnTo>
                  <a:pt x="788" y="290"/>
                </a:lnTo>
                <a:lnTo>
                  <a:pt x="795" y="290"/>
                </a:lnTo>
                <a:lnTo>
                  <a:pt x="795" y="284"/>
                </a:lnTo>
                <a:lnTo>
                  <a:pt x="795" y="278"/>
                </a:lnTo>
                <a:lnTo>
                  <a:pt x="807" y="278"/>
                </a:lnTo>
                <a:lnTo>
                  <a:pt x="782" y="272"/>
                </a:lnTo>
                <a:lnTo>
                  <a:pt x="776" y="272"/>
                </a:lnTo>
                <a:lnTo>
                  <a:pt x="770" y="266"/>
                </a:lnTo>
                <a:lnTo>
                  <a:pt x="763" y="247"/>
                </a:lnTo>
                <a:lnTo>
                  <a:pt x="770" y="223"/>
                </a:lnTo>
                <a:lnTo>
                  <a:pt x="782" y="210"/>
                </a:lnTo>
                <a:lnTo>
                  <a:pt x="782" y="204"/>
                </a:lnTo>
                <a:lnTo>
                  <a:pt x="801" y="198"/>
                </a:lnTo>
                <a:lnTo>
                  <a:pt x="813" y="204"/>
                </a:lnTo>
                <a:lnTo>
                  <a:pt x="813" y="210"/>
                </a:lnTo>
                <a:lnTo>
                  <a:pt x="813" y="216"/>
                </a:lnTo>
                <a:lnTo>
                  <a:pt x="813" y="229"/>
                </a:lnTo>
                <a:lnTo>
                  <a:pt x="819" y="247"/>
                </a:lnTo>
                <a:lnTo>
                  <a:pt x="819" y="253"/>
                </a:lnTo>
                <a:lnTo>
                  <a:pt x="813" y="223"/>
                </a:lnTo>
                <a:lnTo>
                  <a:pt x="819" y="210"/>
                </a:lnTo>
                <a:lnTo>
                  <a:pt x="832" y="210"/>
                </a:lnTo>
                <a:lnTo>
                  <a:pt x="844" y="210"/>
                </a:lnTo>
                <a:lnTo>
                  <a:pt x="850" y="223"/>
                </a:lnTo>
                <a:lnTo>
                  <a:pt x="857" y="229"/>
                </a:lnTo>
                <a:lnTo>
                  <a:pt x="869" y="223"/>
                </a:lnTo>
                <a:lnTo>
                  <a:pt x="881" y="223"/>
                </a:lnTo>
                <a:lnTo>
                  <a:pt x="900" y="229"/>
                </a:lnTo>
                <a:lnTo>
                  <a:pt x="906" y="241"/>
                </a:lnTo>
                <a:lnTo>
                  <a:pt x="919" y="241"/>
                </a:lnTo>
                <a:lnTo>
                  <a:pt x="937" y="247"/>
                </a:lnTo>
                <a:lnTo>
                  <a:pt x="950" y="260"/>
                </a:lnTo>
                <a:lnTo>
                  <a:pt x="956" y="272"/>
                </a:lnTo>
                <a:lnTo>
                  <a:pt x="950" y="284"/>
                </a:lnTo>
                <a:lnTo>
                  <a:pt x="950" y="290"/>
                </a:lnTo>
                <a:lnTo>
                  <a:pt x="950" y="290"/>
                </a:lnTo>
                <a:lnTo>
                  <a:pt x="956" y="297"/>
                </a:lnTo>
                <a:lnTo>
                  <a:pt x="956" y="297"/>
                </a:lnTo>
                <a:lnTo>
                  <a:pt x="968" y="297"/>
                </a:lnTo>
                <a:lnTo>
                  <a:pt x="987" y="309"/>
                </a:lnTo>
                <a:lnTo>
                  <a:pt x="999" y="321"/>
                </a:lnTo>
                <a:lnTo>
                  <a:pt x="993" y="327"/>
                </a:lnTo>
                <a:lnTo>
                  <a:pt x="993" y="334"/>
                </a:lnTo>
                <a:lnTo>
                  <a:pt x="987" y="340"/>
                </a:lnTo>
                <a:lnTo>
                  <a:pt x="981" y="346"/>
                </a:lnTo>
                <a:lnTo>
                  <a:pt x="981" y="352"/>
                </a:lnTo>
                <a:lnTo>
                  <a:pt x="956" y="340"/>
                </a:lnTo>
                <a:lnTo>
                  <a:pt x="950" y="334"/>
                </a:lnTo>
                <a:lnTo>
                  <a:pt x="943" y="334"/>
                </a:lnTo>
                <a:lnTo>
                  <a:pt x="943" y="334"/>
                </a:lnTo>
                <a:lnTo>
                  <a:pt x="943" y="340"/>
                </a:lnTo>
                <a:lnTo>
                  <a:pt x="950" y="352"/>
                </a:lnTo>
                <a:lnTo>
                  <a:pt x="956" y="364"/>
                </a:lnTo>
                <a:lnTo>
                  <a:pt x="956" y="383"/>
                </a:lnTo>
                <a:lnTo>
                  <a:pt x="950" y="389"/>
                </a:lnTo>
                <a:lnTo>
                  <a:pt x="950" y="389"/>
                </a:lnTo>
                <a:lnTo>
                  <a:pt x="943" y="389"/>
                </a:lnTo>
                <a:lnTo>
                  <a:pt x="950" y="395"/>
                </a:lnTo>
                <a:lnTo>
                  <a:pt x="950" y="401"/>
                </a:lnTo>
                <a:lnTo>
                  <a:pt x="950" y="408"/>
                </a:lnTo>
                <a:lnTo>
                  <a:pt x="943" y="408"/>
                </a:lnTo>
                <a:lnTo>
                  <a:pt x="937" y="408"/>
                </a:lnTo>
                <a:lnTo>
                  <a:pt x="925" y="395"/>
                </a:lnTo>
                <a:lnTo>
                  <a:pt x="906" y="383"/>
                </a:lnTo>
                <a:lnTo>
                  <a:pt x="894" y="371"/>
                </a:lnTo>
                <a:lnTo>
                  <a:pt x="881" y="364"/>
                </a:lnTo>
                <a:lnTo>
                  <a:pt x="869" y="364"/>
                </a:lnTo>
                <a:lnTo>
                  <a:pt x="850" y="364"/>
                </a:lnTo>
                <a:lnTo>
                  <a:pt x="844" y="358"/>
                </a:lnTo>
                <a:lnTo>
                  <a:pt x="844" y="352"/>
                </a:lnTo>
                <a:lnTo>
                  <a:pt x="850" y="352"/>
                </a:lnTo>
                <a:lnTo>
                  <a:pt x="863" y="346"/>
                </a:lnTo>
                <a:lnTo>
                  <a:pt x="863" y="340"/>
                </a:lnTo>
                <a:lnTo>
                  <a:pt x="869" y="334"/>
                </a:lnTo>
                <a:lnTo>
                  <a:pt x="888" y="327"/>
                </a:lnTo>
                <a:lnTo>
                  <a:pt x="894" y="321"/>
                </a:lnTo>
                <a:lnTo>
                  <a:pt x="906" y="309"/>
                </a:lnTo>
                <a:lnTo>
                  <a:pt x="900" y="297"/>
                </a:lnTo>
                <a:lnTo>
                  <a:pt x="888" y="297"/>
                </a:lnTo>
                <a:lnTo>
                  <a:pt x="875" y="278"/>
                </a:lnTo>
                <a:lnTo>
                  <a:pt x="869" y="278"/>
                </a:lnTo>
                <a:lnTo>
                  <a:pt x="863" y="272"/>
                </a:lnTo>
                <a:lnTo>
                  <a:pt x="857" y="278"/>
                </a:lnTo>
                <a:lnTo>
                  <a:pt x="844" y="278"/>
                </a:lnTo>
                <a:lnTo>
                  <a:pt x="844" y="278"/>
                </a:lnTo>
                <a:lnTo>
                  <a:pt x="832" y="272"/>
                </a:lnTo>
                <a:lnTo>
                  <a:pt x="826" y="272"/>
                </a:lnTo>
                <a:lnTo>
                  <a:pt x="813" y="272"/>
                </a:lnTo>
                <a:lnTo>
                  <a:pt x="807" y="278"/>
                </a:lnTo>
                <a:lnTo>
                  <a:pt x="813" y="278"/>
                </a:lnTo>
                <a:lnTo>
                  <a:pt x="826" y="278"/>
                </a:lnTo>
                <a:lnTo>
                  <a:pt x="832" y="290"/>
                </a:lnTo>
                <a:lnTo>
                  <a:pt x="832" y="297"/>
                </a:lnTo>
                <a:lnTo>
                  <a:pt x="826" y="303"/>
                </a:lnTo>
                <a:lnTo>
                  <a:pt x="819" y="321"/>
                </a:lnTo>
                <a:lnTo>
                  <a:pt x="819" y="327"/>
                </a:lnTo>
                <a:lnTo>
                  <a:pt x="795" y="327"/>
                </a:lnTo>
                <a:lnTo>
                  <a:pt x="788" y="340"/>
                </a:lnTo>
                <a:lnTo>
                  <a:pt x="788" y="340"/>
                </a:lnTo>
                <a:lnTo>
                  <a:pt x="776" y="346"/>
                </a:lnTo>
                <a:lnTo>
                  <a:pt x="770" y="346"/>
                </a:lnTo>
                <a:lnTo>
                  <a:pt x="763" y="358"/>
                </a:lnTo>
                <a:lnTo>
                  <a:pt x="757" y="364"/>
                </a:lnTo>
                <a:lnTo>
                  <a:pt x="739" y="377"/>
                </a:lnTo>
                <a:lnTo>
                  <a:pt x="714" y="395"/>
                </a:lnTo>
                <a:lnTo>
                  <a:pt x="701" y="414"/>
                </a:lnTo>
                <a:lnTo>
                  <a:pt x="689" y="426"/>
                </a:lnTo>
                <a:lnTo>
                  <a:pt x="689" y="438"/>
                </a:lnTo>
                <a:lnTo>
                  <a:pt x="689" y="451"/>
                </a:lnTo>
                <a:lnTo>
                  <a:pt x="695" y="451"/>
                </a:lnTo>
                <a:lnTo>
                  <a:pt x="695" y="451"/>
                </a:lnTo>
                <a:lnTo>
                  <a:pt x="695" y="463"/>
                </a:lnTo>
                <a:lnTo>
                  <a:pt x="701" y="475"/>
                </a:lnTo>
                <a:lnTo>
                  <a:pt x="726" y="482"/>
                </a:lnTo>
                <a:lnTo>
                  <a:pt x="732" y="494"/>
                </a:lnTo>
                <a:lnTo>
                  <a:pt x="745" y="494"/>
                </a:lnTo>
                <a:lnTo>
                  <a:pt x="751" y="500"/>
                </a:lnTo>
                <a:lnTo>
                  <a:pt x="770" y="500"/>
                </a:lnTo>
                <a:lnTo>
                  <a:pt x="776" y="500"/>
                </a:lnTo>
                <a:lnTo>
                  <a:pt x="782" y="500"/>
                </a:lnTo>
                <a:lnTo>
                  <a:pt x="782" y="512"/>
                </a:lnTo>
                <a:lnTo>
                  <a:pt x="782" y="519"/>
                </a:lnTo>
                <a:lnTo>
                  <a:pt x="788" y="531"/>
                </a:lnTo>
                <a:lnTo>
                  <a:pt x="788" y="543"/>
                </a:lnTo>
                <a:lnTo>
                  <a:pt x="795" y="549"/>
                </a:lnTo>
                <a:lnTo>
                  <a:pt x="801" y="549"/>
                </a:lnTo>
                <a:lnTo>
                  <a:pt x="807" y="537"/>
                </a:lnTo>
                <a:lnTo>
                  <a:pt x="801" y="519"/>
                </a:lnTo>
                <a:lnTo>
                  <a:pt x="801" y="512"/>
                </a:lnTo>
                <a:lnTo>
                  <a:pt x="813" y="506"/>
                </a:lnTo>
                <a:lnTo>
                  <a:pt x="826" y="500"/>
                </a:lnTo>
                <a:lnTo>
                  <a:pt x="832" y="494"/>
                </a:lnTo>
                <a:lnTo>
                  <a:pt x="832" y="475"/>
                </a:lnTo>
                <a:lnTo>
                  <a:pt x="826" y="463"/>
                </a:lnTo>
                <a:lnTo>
                  <a:pt x="826" y="451"/>
                </a:lnTo>
                <a:lnTo>
                  <a:pt x="832" y="432"/>
                </a:lnTo>
                <a:lnTo>
                  <a:pt x="832" y="414"/>
                </a:lnTo>
                <a:lnTo>
                  <a:pt x="832" y="401"/>
                </a:lnTo>
                <a:lnTo>
                  <a:pt x="838" y="389"/>
                </a:lnTo>
                <a:lnTo>
                  <a:pt x="844" y="389"/>
                </a:lnTo>
                <a:lnTo>
                  <a:pt x="857" y="389"/>
                </a:lnTo>
                <a:lnTo>
                  <a:pt x="869" y="395"/>
                </a:lnTo>
                <a:lnTo>
                  <a:pt x="881" y="401"/>
                </a:lnTo>
                <a:lnTo>
                  <a:pt x="894" y="408"/>
                </a:lnTo>
                <a:lnTo>
                  <a:pt x="906" y="414"/>
                </a:lnTo>
                <a:lnTo>
                  <a:pt x="912" y="420"/>
                </a:lnTo>
                <a:lnTo>
                  <a:pt x="906" y="438"/>
                </a:lnTo>
                <a:lnTo>
                  <a:pt x="906" y="445"/>
                </a:lnTo>
                <a:lnTo>
                  <a:pt x="906" y="451"/>
                </a:lnTo>
                <a:lnTo>
                  <a:pt x="906" y="451"/>
                </a:lnTo>
                <a:lnTo>
                  <a:pt x="943" y="451"/>
                </a:lnTo>
                <a:lnTo>
                  <a:pt x="943" y="438"/>
                </a:lnTo>
                <a:lnTo>
                  <a:pt x="950" y="426"/>
                </a:lnTo>
                <a:lnTo>
                  <a:pt x="950" y="420"/>
                </a:lnTo>
                <a:lnTo>
                  <a:pt x="962" y="438"/>
                </a:lnTo>
                <a:lnTo>
                  <a:pt x="974" y="451"/>
                </a:lnTo>
                <a:lnTo>
                  <a:pt x="974" y="469"/>
                </a:lnTo>
                <a:lnTo>
                  <a:pt x="974" y="482"/>
                </a:lnTo>
                <a:lnTo>
                  <a:pt x="974" y="488"/>
                </a:lnTo>
                <a:lnTo>
                  <a:pt x="974" y="494"/>
                </a:lnTo>
                <a:lnTo>
                  <a:pt x="987" y="500"/>
                </a:lnTo>
                <a:lnTo>
                  <a:pt x="1005" y="506"/>
                </a:lnTo>
                <a:lnTo>
                  <a:pt x="1012" y="525"/>
                </a:lnTo>
                <a:lnTo>
                  <a:pt x="1018" y="537"/>
                </a:lnTo>
                <a:lnTo>
                  <a:pt x="1018" y="549"/>
                </a:lnTo>
                <a:lnTo>
                  <a:pt x="1018" y="568"/>
                </a:lnTo>
                <a:lnTo>
                  <a:pt x="1030" y="574"/>
                </a:lnTo>
                <a:lnTo>
                  <a:pt x="1036" y="593"/>
                </a:lnTo>
                <a:lnTo>
                  <a:pt x="1043" y="605"/>
                </a:lnTo>
                <a:lnTo>
                  <a:pt x="1036" y="617"/>
                </a:lnTo>
                <a:lnTo>
                  <a:pt x="1030" y="630"/>
                </a:lnTo>
                <a:lnTo>
                  <a:pt x="1030" y="624"/>
                </a:lnTo>
                <a:lnTo>
                  <a:pt x="1024" y="630"/>
                </a:lnTo>
                <a:lnTo>
                  <a:pt x="1018" y="630"/>
                </a:lnTo>
                <a:lnTo>
                  <a:pt x="1012" y="617"/>
                </a:lnTo>
                <a:lnTo>
                  <a:pt x="1005" y="624"/>
                </a:lnTo>
                <a:lnTo>
                  <a:pt x="999" y="617"/>
                </a:lnTo>
                <a:lnTo>
                  <a:pt x="981" y="617"/>
                </a:lnTo>
                <a:lnTo>
                  <a:pt x="981" y="630"/>
                </a:lnTo>
                <a:lnTo>
                  <a:pt x="974" y="630"/>
                </a:lnTo>
                <a:lnTo>
                  <a:pt x="974" y="624"/>
                </a:lnTo>
                <a:lnTo>
                  <a:pt x="962" y="624"/>
                </a:lnTo>
                <a:lnTo>
                  <a:pt x="962" y="624"/>
                </a:lnTo>
                <a:lnTo>
                  <a:pt x="974" y="617"/>
                </a:lnTo>
                <a:lnTo>
                  <a:pt x="981" y="593"/>
                </a:lnTo>
                <a:lnTo>
                  <a:pt x="993" y="586"/>
                </a:lnTo>
                <a:lnTo>
                  <a:pt x="999" y="586"/>
                </a:lnTo>
                <a:lnTo>
                  <a:pt x="993" y="574"/>
                </a:lnTo>
                <a:lnTo>
                  <a:pt x="999" y="568"/>
                </a:lnTo>
                <a:lnTo>
                  <a:pt x="999" y="562"/>
                </a:lnTo>
                <a:lnTo>
                  <a:pt x="999" y="562"/>
                </a:lnTo>
                <a:lnTo>
                  <a:pt x="993" y="568"/>
                </a:lnTo>
                <a:lnTo>
                  <a:pt x="987" y="574"/>
                </a:lnTo>
                <a:lnTo>
                  <a:pt x="968" y="574"/>
                </a:lnTo>
                <a:lnTo>
                  <a:pt x="956" y="574"/>
                </a:lnTo>
                <a:lnTo>
                  <a:pt x="956" y="574"/>
                </a:lnTo>
                <a:lnTo>
                  <a:pt x="931" y="574"/>
                </a:lnTo>
                <a:lnTo>
                  <a:pt x="943" y="580"/>
                </a:lnTo>
                <a:lnTo>
                  <a:pt x="931" y="586"/>
                </a:lnTo>
                <a:lnTo>
                  <a:pt x="950" y="586"/>
                </a:lnTo>
                <a:lnTo>
                  <a:pt x="943" y="599"/>
                </a:lnTo>
                <a:lnTo>
                  <a:pt x="931" y="605"/>
                </a:lnTo>
                <a:lnTo>
                  <a:pt x="931" y="617"/>
                </a:lnTo>
                <a:lnTo>
                  <a:pt x="931" y="617"/>
                </a:lnTo>
                <a:lnTo>
                  <a:pt x="931" y="624"/>
                </a:lnTo>
                <a:lnTo>
                  <a:pt x="931" y="630"/>
                </a:lnTo>
                <a:lnTo>
                  <a:pt x="937" y="636"/>
                </a:lnTo>
                <a:lnTo>
                  <a:pt x="950" y="636"/>
                </a:lnTo>
                <a:lnTo>
                  <a:pt x="956" y="636"/>
                </a:lnTo>
                <a:lnTo>
                  <a:pt x="956" y="642"/>
                </a:lnTo>
                <a:lnTo>
                  <a:pt x="950" y="642"/>
                </a:lnTo>
                <a:lnTo>
                  <a:pt x="937" y="648"/>
                </a:lnTo>
                <a:lnTo>
                  <a:pt x="919" y="661"/>
                </a:lnTo>
                <a:lnTo>
                  <a:pt x="912" y="667"/>
                </a:lnTo>
                <a:lnTo>
                  <a:pt x="906" y="667"/>
                </a:lnTo>
                <a:lnTo>
                  <a:pt x="906" y="661"/>
                </a:lnTo>
                <a:lnTo>
                  <a:pt x="925" y="648"/>
                </a:lnTo>
                <a:lnTo>
                  <a:pt x="925" y="648"/>
                </a:lnTo>
                <a:lnTo>
                  <a:pt x="925" y="642"/>
                </a:lnTo>
                <a:lnTo>
                  <a:pt x="925" y="642"/>
                </a:lnTo>
                <a:lnTo>
                  <a:pt x="900" y="654"/>
                </a:lnTo>
                <a:lnTo>
                  <a:pt x="888" y="654"/>
                </a:lnTo>
                <a:lnTo>
                  <a:pt x="875" y="661"/>
                </a:lnTo>
                <a:lnTo>
                  <a:pt x="863" y="673"/>
                </a:lnTo>
                <a:lnTo>
                  <a:pt x="863" y="691"/>
                </a:lnTo>
                <a:lnTo>
                  <a:pt x="832" y="710"/>
                </a:lnTo>
                <a:lnTo>
                  <a:pt x="832" y="716"/>
                </a:lnTo>
                <a:lnTo>
                  <a:pt x="826" y="728"/>
                </a:lnTo>
                <a:lnTo>
                  <a:pt x="819" y="741"/>
                </a:lnTo>
                <a:lnTo>
                  <a:pt x="819" y="753"/>
                </a:lnTo>
                <a:lnTo>
                  <a:pt x="819" y="759"/>
                </a:lnTo>
                <a:lnTo>
                  <a:pt x="807" y="759"/>
                </a:lnTo>
                <a:lnTo>
                  <a:pt x="801" y="759"/>
                </a:lnTo>
                <a:lnTo>
                  <a:pt x="801" y="765"/>
                </a:lnTo>
                <a:lnTo>
                  <a:pt x="807" y="778"/>
                </a:lnTo>
                <a:lnTo>
                  <a:pt x="801" y="784"/>
                </a:lnTo>
                <a:lnTo>
                  <a:pt x="788" y="784"/>
                </a:lnTo>
                <a:lnTo>
                  <a:pt x="776" y="796"/>
                </a:lnTo>
                <a:lnTo>
                  <a:pt x="763" y="809"/>
                </a:lnTo>
                <a:lnTo>
                  <a:pt x="751" y="821"/>
                </a:lnTo>
                <a:lnTo>
                  <a:pt x="751" y="821"/>
                </a:lnTo>
                <a:lnTo>
                  <a:pt x="745" y="839"/>
                </a:lnTo>
                <a:lnTo>
                  <a:pt x="751" y="858"/>
                </a:lnTo>
                <a:lnTo>
                  <a:pt x="757" y="876"/>
                </a:lnTo>
                <a:lnTo>
                  <a:pt x="757" y="889"/>
                </a:lnTo>
                <a:lnTo>
                  <a:pt x="751" y="901"/>
                </a:lnTo>
                <a:lnTo>
                  <a:pt x="751" y="907"/>
                </a:lnTo>
                <a:lnTo>
                  <a:pt x="745" y="907"/>
                </a:lnTo>
                <a:lnTo>
                  <a:pt x="739" y="901"/>
                </a:lnTo>
                <a:lnTo>
                  <a:pt x="726" y="889"/>
                </a:lnTo>
                <a:lnTo>
                  <a:pt x="726" y="870"/>
                </a:lnTo>
                <a:lnTo>
                  <a:pt x="726" y="852"/>
                </a:lnTo>
                <a:lnTo>
                  <a:pt x="720" y="852"/>
                </a:lnTo>
                <a:lnTo>
                  <a:pt x="701" y="852"/>
                </a:lnTo>
                <a:lnTo>
                  <a:pt x="683" y="846"/>
                </a:lnTo>
                <a:lnTo>
                  <a:pt x="670" y="852"/>
                </a:lnTo>
                <a:lnTo>
                  <a:pt x="677" y="858"/>
                </a:lnTo>
                <a:lnTo>
                  <a:pt x="658" y="858"/>
                </a:lnTo>
                <a:lnTo>
                  <a:pt x="652" y="858"/>
                </a:lnTo>
                <a:lnTo>
                  <a:pt x="633" y="846"/>
                </a:lnTo>
                <a:lnTo>
                  <a:pt x="627" y="846"/>
                </a:lnTo>
                <a:lnTo>
                  <a:pt x="608" y="858"/>
                </a:lnTo>
                <a:lnTo>
                  <a:pt x="602" y="864"/>
                </a:lnTo>
                <a:lnTo>
                  <a:pt x="590" y="870"/>
                </a:lnTo>
                <a:lnTo>
                  <a:pt x="584" y="876"/>
                </a:lnTo>
                <a:lnTo>
                  <a:pt x="584" y="889"/>
                </a:lnTo>
                <a:lnTo>
                  <a:pt x="584" y="913"/>
                </a:lnTo>
                <a:lnTo>
                  <a:pt x="584" y="932"/>
                </a:lnTo>
                <a:lnTo>
                  <a:pt x="584" y="950"/>
                </a:lnTo>
                <a:lnTo>
                  <a:pt x="590" y="969"/>
                </a:lnTo>
                <a:lnTo>
                  <a:pt x="596" y="975"/>
                </a:lnTo>
                <a:lnTo>
                  <a:pt x="615" y="975"/>
                </a:lnTo>
                <a:lnTo>
                  <a:pt x="627" y="969"/>
                </a:lnTo>
                <a:lnTo>
                  <a:pt x="639" y="950"/>
                </a:lnTo>
                <a:lnTo>
                  <a:pt x="658" y="938"/>
                </a:lnTo>
                <a:lnTo>
                  <a:pt x="670" y="938"/>
                </a:lnTo>
                <a:lnTo>
                  <a:pt x="677" y="944"/>
                </a:lnTo>
                <a:lnTo>
                  <a:pt x="683" y="957"/>
                </a:lnTo>
                <a:lnTo>
                  <a:pt x="683" y="957"/>
                </a:lnTo>
                <a:lnTo>
                  <a:pt x="683" y="975"/>
                </a:lnTo>
                <a:lnTo>
                  <a:pt x="664" y="981"/>
                </a:lnTo>
                <a:lnTo>
                  <a:pt x="664" y="994"/>
                </a:lnTo>
                <a:lnTo>
                  <a:pt x="664" y="1006"/>
                </a:lnTo>
                <a:lnTo>
                  <a:pt x="670" y="1006"/>
                </a:lnTo>
                <a:lnTo>
                  <a:pt x="683" y="1006"/>
                </a:lnTo>
                <a:lnTo>
                  <a:pt x="701" y="1006"/>
                </a:lnTo>
                <a:lnTo>
                  <a:pt x="714" y="1018"/>
                </a:lnTo>
                <a:lnTo>
                  <a:pt x="714" y="1024"/>
                </a:lnTo>
                <a:lnTo>
                  <a:pt x="708" y="1043"/>
                </a:lnTo>
                <a:lnTo>
                  <a:pt x="708" y="1043"/>
                </a:lnTo>
                <a:lnTo>
                  <a:pt x="708" y="1061"/>
                </a:lnTo>
                <a:lnTo>
                  <a:pt x="714" y="1068"/>
                </a:lnTo>
                <a:lnTo>
                  <a:pt x="726" y="1068"/>
                </a:lnTo>
                <a:lnTo>
                  <a:pt x="739" y="1068"/>
                </a:lnTo>
                <a:lnTo>
                  <a:pt x="745" y="1068"/>
                </a:lnTo>
                <a:lnTo>
                  <a:pt x="757" y="1068"/>
                </a:lnTo>
                <a:lnTo>
                  <a:pt x="763" y="1080"/>
                </a:lnTo>
                <a:lnTo>
                  <a:pt x="763" y="1086"/>
                </a:lnTo>
                <a:moveTo>
                  <a:pt x="763" y="1123"/>
                </a:moveTo>
                <a:lnTo>
                  <a:pt x="763" y="1086"/>
                </a:lnTo>
                <a:moveTo>
                  <a:pt x="373" y="568"/>
                </a:moveTo>
                <a:lnTo>
                  <a:pt x="373" y="562"/>
                </a:lnTo>
                <a:lnTo>
                  <a:pt x="373" y="568"/>
                </a:lnTo>
                <a:moveTo>
                  <a:pt x="553" y="173"/>
                </a:moveTo>
                <a:lnTo>
                  <a:pt x="546" y="173"/>
                </a:lnTo>
                <a:lnTo>
                  <a:pt x="540" y="179"/>
                </a:lnTo>
                <a:lnTo>
                  <a:pt x="546" y="179"/>
                </a:lnTo>
                <a:lnTo>
                  <a:pt x="553" y="179"/>
                </a:lnTo>
                <a:lnTo>
                  <a:pt x="553" y="173"/>
                </a:lnTo>
                <a:moveTo>
                  <a:pt x="819" y="383"/>
                </a:moveTo>
                <a:lnTo>
                  <a:pt x="826" y="383"/>
                </a:lnTo>
                <a:lnTo>
                  <a:pt x="832" y="389"/>
                </a:lnTo>
                <a:lnTo>
                  <a:pt x="826" y="395"/>
                </a:lnTo>
                <a:lnTo>
                  <a:pt x="819" y="395"/>
                </a:lnTo>
                <a:lnTo>
                  <a:pt x="819" y="383"/>
                </a:lnTo>
                <a:moveTo>
                  <a:pt x="788" y="352"/>
                </a:moveTo>
                <a:lnTo>
                  <a:pt x="795" y="358"/>
                </a:lnTo>
                <a:lnTo>
                  <a:pt x="807" y="358"/>
                </a:lnTo>
                <a:lnTo>
                  <a:pt x="807" y="371"/>
                </a:lnTo>
                <a:lnTo>
                  <a:pt x="819" y="371"/>
                </a:lnTo>
                <a:lnTo>
                  <a:pt x="819" y="377"/>
                </a:lnTo>
                <a:lnTo>
                  <a:pt x="807" y="377"/>
                </a:lnTo>
                <a:lnTo>
                  <a:pt x="795" y="371"/>
                </a:lnTo>
                <a:lnTo>
                  <a:pt x="788" y="371"/>
                </a:lnTo>
                <a:lnTo>
                  <a:pt x="782" y="377"/>
                </a:lnTo>
                <a:lnTo>
                  <a:pt x="770" y="383"/>
                </a:lnTo>
                <a:lnTo>
                  <a:pt x="770" y="377"/>
                </a:lnTo>
                <a:lnTo>
                  <a:pt x="757" y="383"/>
                </a:lnTo>
                <a:lnTo>
                  <a:pt x="757" y="377"/>
                </a:lnTo>
                <a:lnTo>
                  <a:pt x="770" y="371"/>
                </a:lnTo>
                <a:lnTo>
                  <a:pt x="776" y="352"/>
                </a:lnTo>
                <a:lnTo>
                  <a:pt x="788" y="352"/>
                </a:lnTo>
                <a:moveTo>
                  <a:pt x="770" y="136"/>
                </a:moveTo>
                <a:lnTo>
                  <a:pt x="757" y="142"/>
                </a:lnTo>
                <a:lnTo>
                  <a:pt x="745" y="142"/>
                </a:lnTo>
                <a:lnTo>
                  <a:pt x="739" y="136"/>
                </a:lnTo>
                <a:lnTo>
                  <a:pt x="745" y="130"/>
                </a:lnTo>
                <a:lnTo>
                  <a:pt x="751" y="136"/>
                </a:lnTo>
                <a:lnTo>
                  <a:pt x="757" y="136"/>
                </a:lnTo>
                <a:lnTo>
                  <a:pt x="763" y="136"/>
                </a:lnTo>
                <a:lnTo>
                  <a:pt x="770" y="136"/>
                </a:lnTo>
                <a:moveTo>
                  <a:pt x="745" y="186"/>
                </a:moveTo>
                <a:lnTo>
                  <a:pt x="732" y="186"/>
                </a:lnTo>
                <a:lnTo>
                  <a:pt x="720" y="186"/>
                </a:lnTo>
                <a:lnTo>
                  <a:pt x="714" y="186"/>
                </a:lnTo>
                <a:lnTo>
                  <a:pt x="720" y="173"/>
                </a:lnTo>
                <a:lnTo>
                  <a:pt x="726" y="173"/>
                </a:lnTo>
                <a:lnTo>
                  <a:pt x="739" y="173"/>
                </a:lnTo>
                <a:lnTo>
                  <a:pt x="745" y="179"/>
                </a:lnTo>
                <a:lnTo>
                  <a:pt x="745" y="186"/>
                </a:lnTo>
                <a:lnTo>
                  <a:pt x="745" y="186"/>
                </a:lnTo>
                <a:moveTo>
                  <a:pt x="795" y="68"/>
                </a:moveTo>
                <a:lnTo>
                  <a:pt x="788" y="56"/>
                </a:lnTo>
                <a:lnTo>
                  <a:pt x="788" y="56"/>
                </a:lnTo>
                <a:lnTo>
                  <a:pt x="776" y="56"/>
                </a:lnTo>
                <a:lnTo>
                  <a:pt x="763" y="68"/>
                </a:lnTo>
                <a:lnTo>
                  <a:pt x="751" y="81"/>
                </a:lnTo>
                <a:lnTo>
                  <a:pt x="751" y="93"/>
                </a:lnTo>
                <a:lnTo>
                  <a:pt x="751" y="99"/>
                </a:lnTo>
                <a:lnTo>
                  <a:pt x="763" y="105"/>
                </a:lnTo>
                <a:lnTo>
                  <a:pt x="763" y="118"/>
                </a:lnTo>
                <a:lnTo>
                  <a:pt x="776" y="130"/>
                </a:lnTo>
                <a:lnTo>
                  <a:pt x="795" y="124"/>
                </a:lnTo>
                <a:lnTo>
                  <a:pt x="801" y="118"/>
                </a:lnTo>
                <a:lnTo>
                  <a:pt x="795" y="111"/>
                </a:lnTo>
                <a:lnTo>
                  <a:pt x="795" y="105"/>
                </a:lnTo>
                <a:lnTo>
                  <a:pt x="801" y="99"/>
                </a:lnTo>
                <a:lnTo>
                  <a:pt x="807" y="105"/>
                </a:lnTo>
                <a:lnTo>
                  <a:pt x="813" y="111"/>
                </a:lnTo>
                <a:lnTo>
                  <a:pt x="819" y="118"/>
                </a:lnTo>
                <a:lnTo>
                  <a:pt x="813" y="118"/>
                </a:lnTo>
                <a:lnTo>
                  <a:pt x="807" y="118"/>
                </a:lnTo>
                <a:lnTo>
                  <a:pt x="801" y="130"/>
                </a:lnTo>
                <a:lnTo>
                  <a:pt x="795" y="149"/>
                </a:lnTo>
                <a:lnTo>
                  <a:pt x="782" y="149"/>
                </a:lnTo>
                <a:lnTo>
                  <a:pt x="770" y="149"/>
                </a:lnTo>
                <a:lnTo>
                  <a:pt x="770" y="155"/>
                </a:lnTo>
                <a:lnTo>
                  <a:pt x="763" y="149"/>
                </a:lnTo>
                <a:lnTo>
                  <a:pt x="757" y="149"/>
                </a:lnTo>
                <a:lnTo>
                  <a:pt x="745" y="149"/>
                </a:lnTo>
                <a:lnTo>
                  <a:pt x="726" y="142"/>
                </a:lnTo>
                <a:lnTo>
                  <a:pt x="732" y="149"/>
                </a:lnTo>
                <a:lnTo>
                  <a:pt x="745" y="155"/>
                </a:lnTo>
                <a:lnTo>
                  <a:pt x="757" y="161"/>
                </a:lnTo>
                <a:lnTo>
                  <a:pt x="751" y="167"/>
                </a:lnTo>
                <a:lnTo>
                  <a:pt x="751" y="173"/>
                </a:lnTo>
                <a:lnTo>
                  <a:pt x="757" y="179"/>
                </a:lnTo>
                <a:lnTo>
                  <a:pt x="788" y="186"/>
                </a:lnTo>
                <a:lnTo>
                  <a:pt x="801" y="186"/>
                </a:lnTo>
                <a:lnTo>
                  <a:pt x="832" y="192"/>
                </a:lnTo>
                <a:lnTo>
                  <a:pt x="850" y="192"/>
                </a:lnTo>
                <a:lnTo>
                  <a:pt x="857" y="186"/>
                </a:lnTo>
                <a:lnTo>
                  <a:pt x="850" y="179"/>
                </a:lnTo>
                <a:lnTo>
                  <a:pt x="838" y="179"/>
                </a:lnTo>
                <a:lnTo>
                  <a:pt x="819" y="179"/>
                </a:lnTo>
                <a:lnTo>
                  <a:pt x="813" y="173"/>
                </a:lnTo>
                <a:lnTo>
                  <a:pt x="807" y="173"/>
                </a:lnTo>
                <a:lnTo>
                  <a:pt x="813" y="173"/>
                </a:lnTo>
                <a:lnTo>
                  <a:pt x="826" y="173"/>
                </a:lnTo>
                <a:lnTo>
                  <a:pt x="832" y="173"/>
                </a:lnTo>
                <a:lnTo>
                  <a:pt x="857" y="179"/>
                </a:lnTo>
                <a:lnTo>
                  <a:pt x="869" y="173"/>
                </a:lnTo>
                <a:lnTo>
                  <a:pt x="863" y="167"/>
                </a:lnTo>
                <a:lnTo>
                  <a:pt x="857" y="161"/>
                </a:lnTo>
                <a:lnTo>
                  <a:pt x="863" y="161"/>
                </a:lnTo>
                <a:lnTo>
                  <a:pt x="875" y="155"/>
                </a:lnTo>
                <a:lnTo>
                  <a:pt x="888" y="161"/>
                </a:lnTo>
                <a:lnTo>
                  <a:pt x="888" y="155"/>
                </a:lnTo>
                <a:lnTo>
                  <a:pt x="888" y="149"/>
                </a:lnTo>
                <a:lnTo>
                  <a:pt x="888" y="149"/>
                </a:lnTo>
                <a:lnTo>
                  <a:pt x="881" y="142"/>
                </a:lnTo>
                <a:lnTo>
                  <a:pt x="888" y="136"/>
                </a:lnTo>
                <a:lnTo>
                  <a:pt x="900" y="136"/>
                </a:lnTo>
                <a:lnTo>
                  <a:pt x="906" y="130"/>
                </a:lnTo>
                <a:lnTo>
                  <a:pt x="919" y="124"/>
                </a:lnTo>
                <a:lnTo>
                  <a:pt x="925" y="105"/>
                </a:lnTo>
                <a:lnTo>
                  <a:pt x="931" y="99"/>
                </a:lnTo>
                <a:lnTo>
                  <a:pt x="943" y="93"/>
                </a:lnTo>
                <a:lnTo>
                  <a:pt x="962" y="87"/>
                </a:lnTo>
                <a:lnTo>
                  <a:pt x="974" y="81"/>
                </a:lnTo>
                <a:lnTo>
                  <a:pt x="993" y="74"/>
                </a:lnTo>
                <a:lnTo>
                  <a:pt x="1024" y="56"/>
                </a:lnTo>
                <a:lnTo>
                  <a:pt x="1012" y="50"/>
                </a:lnTo>
                <a:lnTo>
                  <a:pt x="1036" y="44"/>
                </a:lnTo>
                <a:lnTo>
                  <a:pt x="1043" y="44"/>
                </a:lnTo>
                <a:lnTo>
                  <a:pt x="1049" y="37"/>
                </a:lnTo>
                <a:lnTo>
                  <a:pt x="1043" y="31"/>
                </a:lnTo>
                <a:lnTo>
                  <a:pt x="1012" y="31"/>
                </a:lnTo>
                <a:lnTo>
                  <a:pt x="999" y="31"/>
                </a:lnTo>
                <a:lnTo>
                  <a:pt x="981" y="25"/>
                </a:lnTo>
                <a:lnTo>
                  <a:pt x="956" y="25"/>
                </a:lnTo>
                <a:lnTo>
                  <a:pt x="943" y="31"/>
                </a:lnTo>
                <a:lnTo>
                  <a:pt x="943" y="31"/>
                </a:lnTo>
                <a:lnTo>
                  <a:pt x="931" y="31"/>
                </a:lnTo>
                <a:lnTo>
                  <a:pt x="919" y="31"/>
                </a:lnTo>
                <a:lnTo>
                  <a:pt x="906" y="31"/>
                </a:lnTo>
                <a:lnTo>
                  <a:pt x="894" y="31"/>
                </a:lnTo>
                <a:lnTo>
                  <a:pt x="888" y="31"/>
                </a:lnTo>
                <a:lnTo>
                  <a:pt x="869" y="31"/>
                </a:lnTo>
                <a:lnTo>
                  <a:pt x="850" y="37"/>
                </a:lnTo>
                <a:lnTo>
                  <a:pt x="838" y="31"/>
                </a:lnTo>
                <a:lnTo>
                  <a:pt x="813" y="37"/>
                </a:lnTo>
                <a:lnTo>
                  <a:pt x="801" y="44"/>
                </a:lnTo>
                <a:lnTo>
                  <a:pt x="795" y="50"/>
                </a:lnTo>
                <a:lnTo>
                  <a:pt x="801" y="62"/>
                </a:lnTo>
                <a:lnTo>
                  <a:pt x="813" y="74"/>
                </a:lnTo>
                <a:lnTo>
                  <a:pt x="813" y="74"/>
                </a:lnTo>
                <a:lnTo>
                  <a:pt x="838" y="81"/>
                </a:lnTo>
                <a:lnTo>
                  <a:pt x="844" y="87"/>
                </a:lnTo>
                <a:lnTo>
                  <a:pt x="838" y="87"/>
                </a:lnTo>
                <a:lnTo>
                  <a:pt x="826" y="81"/>
                </a:lnTo>
                <a:lnTo>
                  <a:pt x="813" y="81"/>
                </a:lnTo>
                <a:lnTo>
                  <a:pt x="795" y="68"/>
                </a:lnTo>
                <a:moveTo>
                  <a:pt x="528" y="155"/>
                </a:moveTo>
                <a:lnTo>
                  <a:pt x="522" y="155"/>
                </a:lnTo>
                <a:lnTo>
                  <a:pt x="522" y="155"/>
                </a:lnTo>
                <a:lnTo>
                  <a:pt x="515" y="161"/>
                </a:lnTo>
                <a:lnTo>
                  <a:pt x="509" y="167"/>
                </a:lnTo>
                <a:lnTo>
                  <a:pt x="509" y="173"/>
                </a:lnTo>
                <a:lnTo>
                  <a:pt x="528" y="167"/>
                </a:lnTo>
                <a:lnTo>
                  <a:pt x="528" y="167"/>
                </a:lnTo>
                <a:lnTo>
                  <a:pt x="534" y="161"/>
                </a:lnTo>
                <a:lnTo>
                  <a:pt x="577" y="155"/>
                </a:lnTo>
                <a:lnTo>
                  <a:pt x="571" y="142"/>
                </a:lnTo>
                <a:lnTo>
                  <a:pt x="571" y="142"/>
                </a:lnTo>
                <a:lnTo>
                  <a:pt x="565" y="136"/>
                </a:lnTo>
                <a:lnTo>
                  <a:pt x="546" y="136"/>
                </a:lnTo>
                <a:lnTo>
                  <a:pt x="528" y="149"/>
                </a:lnTo>
                <a:lnTo>
                  <a:pt x="528" y="155"/>
                </a:lnTo>
                <a:moveTo>
                  <a:pt x="559" y="179"/>
                </a:moveTo>
                <a:lnTo>
                  <a:pt x="571" y="192"/>
                </a:lnTo>
                <a:lnTo>
                  <a:pt x="590" y="192"/>
                </a:lnTo>
                <a:lnTo>
                  <a:pt x="602" y="192"/>
                </a:lnTo>
                <a:lnTo>
                  <a:pt x="627" y="179"/>
                </a:lnTo>
                <a:lnTo>
                  <a:pt x="658" y="186"/>
                </a:lnTo>
                <a:lnTo>
                  <a:pt x="664" y="179"/>
                </a:lnTo>
                <a:lnTo>
                  <a:pt x="658" y="173"/>
                </a:lnTo>
                <a:lnTo>
                  <a:pt x="658" y="167"/>
                </a:lnTo>
                <a:lnTo>
                  <a:pt x="670" y="155"/>
                </a:lnTo>
                <a:lnTo>
                  <a:pt x="664" y="149"/>
                </a:lnTo>
                <a:lnTo>
                  <a:pt x="652" y="149"/>
                </a:lnTo>
                <a:lnTo>
                  <a:pt x="652" y="149"/>
                </a:lnTo>
                <a:lnTo>
                  <a:pt x="646" y="136"/>
                </a:lnTo>
                <a:lnTo>
                  <a:pt x="639" y="136"/>
                </a:lnTo>
                <a:lnTo>
                  <a:pt x="627" y="149"/>
                </a:lnTo>
                <a:lnTo>
                  <a:pt x="621" y="155"/>
                </a:lnTo>
                <a:lnTo>
                  <a:pt x="615" y="167"/>
                </a:lnTo>
                <a:lnTo>
                  <a:pt x="608" y="173"/>
                </a:lnTo>
                <a:lnTo>
                  <a:pt x="596" y="167"/>
                </a:lnTo>
                <a:lnTo>
                  <a:pt x="584" y="161"/>
                </a:lnTo>
                <a:lnTo>
                  <a:pt x="565" y="161"/>
                </a:lnTo>
                <a:lnTo>
                  <a:pt x="559" y="179"/>
                </a:lnTo>
                <a:lnTo>
                  <a:pt x="559" y="179"/>
                </a:lnTo>
                <a:moveTo>
                  <a:pt x="608" y="136"/>
                </a:moveTo>
                <a:lnTo>
                  <a:pt x="615" y="136"/>
                </a:lnTo>
                <a:lnTo>
                  <a:pt x="627" y="130"/>
                </a:lnTo>
                <a:lnTo>
                  <a:pt x="621" y="130"/>
                </a:lnTo>
                <a:lnTo>
                  <a:pt x="615" y="130"/>
                </a:lnTo>
                <a:lnTo>
                  <a:pt x="608" y="130"/>
                </a:lnTo>
                <a:lnTo>
                  <a:pt x="608" y="136"/>
                </a:lnTo>
                <a:moveTo>
                  <a:pt x="590" y="130"/>
                </a:moveTo>
                <a:lnTo>
                  <a:pt x="577" y="124"/>
                </a:lnTo>
                <a:lnTo>
                  <a:pt x="577" y="130"/>
                </a:lnTo>
                <a:lnTo>
                  <a:pt x="577" y="136"/>
                </a:lnTo>
                <a:lnTo>
                  <a:pt x="590" y="136"/>
                </a:lnTo>
                <a:lnTo>
                  <a:pt x="596" y="130"/>
                </a:lnTo>
                <a:lnTo>
                  <a:pt x="590" y="130"/>
                </a:lnTo>
                <a:moveTo>
                  <a:pt x="677" y="149"/>
                </a:moveTo>
                <a:lnTo>
                  <a:pt x="677" y="149"/>
                </a:lnTo>
                <a:lnTo>
                  <a:pt x="670" y="136"/>
                </a:lnTo>
                <a:lnTo>
                  <a:pt x="670" y="136"/>
                </a:lnTo>
                <a:lnTo>
                  <a:pt x="677" y="130"/>
                </a:lnTo>
                <a:lnTo>
                  <a:pt x="689" y="130"/>
                </a:lnTo>
                <a:lnTo>
                  <a:pt x="689" y="136"/>
                </a:lnTo>
                <a:lnTo>
                  <a:pt x="689" y="149"/>
                </a:lnTo>
                <a:lnTo>
                  <a:pt x="683" y="149"/>
                </a:lnTo>
                <a:lnTo>
                  <a:pt x="677" y="149"/>
                </a:lnTo>
                <a:moveTo>
                  <a:pt x="615" y="118"/>
                </a:moveTo>
                <a:lnTo>
                  <a:pt x="602" y="118"/>
                </a:lnTo>
                <a:lnTo>
                  <a:pt x="602" y="118"/>
                </a:lnTo>
                <a:lnTo>
                  <a:pt x="621" y="111"/>
                </a:lnTo>
                <a:lnTo>
                  <a:pt x="639" y="111"/>
                </a:lnTo>
                <a:lnTo>
                  <a:pt x="639" y="118"/>
                </a:lnTo>
                <a:lnTo>
                  <a:pt x="639" y="118"/>
                </a:lnTo>
                <a:lnTo>
                  <a:pt x="639" y="124"/>
                </a:lnTo>
                <a:lnTo>
                  <a:pt x="627" y="118"/>
                </a:lnTo>
                <a:lnTo>
                  <a:pt x="615" y="118"/>
                </a:lnTo>
                <a:moveTo>
                  <a:pt x="689" y="130"/>
                </a:moveTo>
                <a:lnTo>
                  <a:pt x="683" y="124"/>
                </a:lnTo>
                <a:lnTo>
                  <a:pt x="683" y="124"/>
                </a:lnTo>
                <a:lnTo>
                  <a:pt x="670" y="130"/>
                </a:lnTo>
                <a:lnTo>
                  <a:pt x="664" y="118"/>
                </a:lnTo>
                <a:lnTo>
                  <a:pt x="670" y="118"/>
                </a:lnTo>
                <a:lnTo>
                  <a:pt x="670" y="111"/>
                </a:lnTo>
                <a:lnTo>
                  <a:pt x="677" y="99"/>
                </a:lnTo>
                <a:lnTo>
                  <a:pt x="683" y="99"/>
                </a:lnTo>
                <a:lnTo>
                  <a:pt x="683" y="99"/>
                </a:lnTo>
                <a:lnTo>
                  <a:pt x="695" y="105"/>
                </a:lnTo>
                <a:lnTo>
                  <a:pt x="714" y="105"/>
                </a:lnTo>
                <a:lnTo>
                  <a:pt x="708" y="111"/>
                </a:lnTo>
                <a:lnTo>
                  <a:pt x="708" y="118"/>
                </a:lnTo>
                <a:lnTo>
                  <a:pt x="714" y="124"/>
                </a:lnTo>
                <a:lnTo>
                  <a:pt x="714" y="130"/>
                </a:lnTo>
                <a:lnTo>
                  <a:pt x="695" y="130"/>
                </a:lnTo>
                <a:lnTo>
                  <a:pt x="689" y="130"/>
                </a:lnTo>
                <a:moveTo>
                  <a:pt x="745" y="198"/>
                </a:moveTo>
                <a:lnTo>
                  <a:pt x="751" y="198"/>
                </a:lnTo>
                <a:lnTo>
                  <a:pt x="751" y="204"/>
                </a:lnTo>
                <a:lnTo>
                  <a:pt x="757" y="210"/>
                </a:lnTo>
                <a:lnTo>
                  <a:pt x="757" y="223"/>
                </a:lnTo>
                <a:lnTo>
                  <a:pt x="739" y="223"/>
                </a:lnTo>
                <a:lnTo>
                  <a:pt x="732" y="229"/>
                </a:lnTo>
                <a:lnTo>
                  <a:pt x="732" y="223"/>
                </a:lnTo>
                <a:lnTo>
                  <a:pt x="726" y="210"/>
                </a:lnTo>
                <a:lnTo>
                  <a:pt x="726" y="198"/>
                </a:lnTo>
                <a:lnTo>
                  <a:pt x="745" y="198"/>
                </a:lnTo>
                <a:moveTo>
                  <a:pt x="850" y="284"/>
                </a:moveTo>
                <a:lnTo>
                  <a:pt x="857" y="284"/>
                </a:lnTo>
                <a:lnTo>
                  <a:pt x="857" y="290"/>
                </a:lnTo>
                <a:lnTo>
                  <a:pt x="850" y="290"/>
                </a:lnTo>
                <a:lnTo>
                  <a:pt x="844" y="297"/>
                </a:lnTo>
                <a:lnTo>
                  <a:pt x="844" y="284"/>
                </a:lnTo>
                <a:lnTo>
                  <a:pt x="850" y="284"/>
                </a:lnTo>
                <a:lnTo>
                  <a:pt x="850" y="284"/>
                </a:lnTo>
                <a:moveTo>
                  <a:pt x="1340" y="352"/>
                </a:moveTo>
                <a:lnTo>
                  <a:pt x="1353" y="346"/>
                </a:lnTo>
                <a:lnTo>
                  <a:pt x="1353" y="346"/>
                </a:lnTo>
                <a:lnTo>
                  <a:pt x="1340" y="346"/>
                </a:lnTo>
                <a:lnTo>
                  <a:pt x="1340" y="340"/>
                </a:lnTo>
                <a:lnTo>
                  <a:pt x="1347" y="327"/>
                </a:lnTo>
                <a:lnTo>
                  <a:pt x="1347" y="315"/>
                </a:lnTo>
                <a:lnTo>
                  <a:pt x="1353" y="315"/>
                </a:lnTo>
                <a:lnTo>
                  <a:pt x="1365" y="321"/>
                </a:lnTo>
                <a:lnTo>
                  <a:pt x="1384" y="327"/>
                </a:lnTo>
                <a:lnTo>
                  <a:pt x="1409" y="327"/>
                </a:lnTo>
                <a:lnTo>
                  <a:pt x="1415" y="327"/>
                </a:lnTo>
                <a:lnTo>
                  <a:pt x="1415" y="334"/>
                </a:lnTo>
                <a:lnTo>
                  <a:pt x="1427" y="346"/>
                </a:lnTo>
                <a:lnTo>
                  <a:pt x="1427" y="358"/>
                </a:lnTo>
                <a:lnTo>
                  <a:pt x="1421" y="364"/>
                </a:lnTo>
                <a:lnTo>
                  <a:pt x="1402" y="377"/>
                </a:lnTo>
                <a:lnTo>
                  <a:pt x="1359" y="377"/>
                </a:lnTo>
                <a:lnTo>
                  <a:pt x="1347" y="377"/>
                </a:lnTo>
                <a:lnTo>
                  <a:pt x="1347" y="371"/>
                </a:lnTo>
                <a:lnTo>
                  <a:pt x="1353" y="364"/>
                </a:lnTo>
                <a:lnTo>
                  <a:pt x="1359" y="364"/>
                </a:lnTo>
                <a:lnTo>
                  <a:pt x="1347" y="358"/>
                </a:lnTo>
                <a:lnTo>
                  <a:pt x="1340" y="358"/>
                </a:lnTo>
                <a:lnTo>
                  <a:pt x="1340" y="352"/>
                </a:lnTo>
                <a:moveTo>
                  <a:pt x="832" y="371"/>
                </a:moveTo>
                <a:lnTo>
                  <a:pt x="832" y="371"/>
                </a:lnTo>
                <a:lnTo>
                  <a:pt x="838" y="371"/>
                </a:lnTo>
                <a:lnTo>
                  <a:pt x="844" y="371"/>
                </a:lnTo>
                <a:lnTo>
                  <a:pt x="838" y="377"/>
                </a:lnTo>
                <a:lnTo>
                  <a:pt x="832" y="377"/>
                </a:lnTo>
                <a:lnTo>
                  <a:pt x="832" y="371"/>
                </a:lnTo>
                <a:moveTo>
                  <a:pt x="782" y="395"/>
                </a:moveTo>
                <a:lnTo>
                  <a:pt x="788" y="383"/>
                </a:lnTo>
                <a:lnTo>
                  <a:pt x="788" y="383"/>
                </a:lnTo>
                <a:lnTo>
                  <a:pt x="788" y="377"/>
                </a:lnTo>
                <a:lnTo>
                  <a:pt x="801" y="383"/>
                </a:lnTo>
                <a:lnTo>
                  <a:pt x="801" y="389"/>
                </a:lnTo>
                <a:lnTo>
                  <a:pt x="795" y="395"/>
                </a:lnTo>
                <a:lnTo>
                  <a:pt x="782" y="401"/>
                </a:lnTo>
                <a:lnTo>
                  <a:pt x="782" y="395"/>
                </a:lnTo>
                <a:moveTo>
                  <a:pt x="726" y="105"/>
                </a:moveTo>
                <a:lnTo>
                  <a:pt x="726" y="99"/>
                </a:lnTo>
                <a:lnTo>
                  <a:pt x="732" y="99"/>
                </a:lnTo>
                <a:lnTo>
                  <a:pt x="751" y="105"/>
                </a:lnTo>
                <a:lnTo>
                  <a:pt x="751" y="111"/>
                </a:lnTo>
                <a:lnTo>
                  <a:pt x="751" y="111"/>
                </a:lnTo>
                <a:lnTo>
                  <a:pt x="745" y="118"/>
                </a:lnTo>
                <a:lnTo>
                  <a:pt x="732" y="124"/>
                </a:lnTo>
                <a:lnTo>
                  <a:pt x="732" y="118"/>
                </a:lnTo>
                <a:lnTo>
                  <a:pt x="732" y="111"/>
                </a:lnTo>
                <a:lnTo>
                  <a:pt x="726" y="111"/>
                </a:lnTo>
                <a:lnTo>
                  <a:pt x="726" y="105"/>
                </a:lnTo>
                <a:moveTo>
                  <a:pt x="726" y="81"/>
                </a:moveTo>
                <a:lnTo>
                  <a:pt x="726" y="81"/>
                </a:lnTo>
                <a:lnTo>
                  <a:pt x="739" y="74"/>
                </a:lnTo>
                <a:lnTo>
                  <a:pt x="739" y="81"/>
                </a:lnTo>
                <a:lnTo>
                  <a:pt x="739" y="87"/>
                </a:lnTo>
                <a:lnTo>
                  <a:pt x="732" y="93"/>
                </a:lnTo>
                <a:lnTo>
                  <a:pt x="726" y="93"/>
                </a:lnTo>
                <a:lnTo>
                  <a:pt x="726" y="81"/>
                </a:lnTo>
                <a:moveTo>
                  <a:pt x="670" y="173"/>
                </a:moveTo>
                <a:lnTo>
                  <a:pt x="677" y="161"/>
                </a:lnTo>
                <a:lnTo>
                  <a:pt x="683" y="161"/>
                </a:lnTo>
                <a:lnTo>
                  <a:pt x="695" y="155"/>
                </a:lnTo>
                <a:lnTo>
                  <a:pt x="708" y="149"/>
                </a:lnTo>
                <a:lnTo>
                  <a:pt x="714" y="155"/>
                </a:lnTo>
                <a:lnTo>
                  <a:pt x="714" y="173"/>
                </a:lnTo>
                <a:lnTo>
                  <a:pt x="714" y="179"/>
                </a:lnTo>
                <a:lnTo>
                  <a:pt x="701" y="186"/>
                </a:lnTo>
                <a:lnTo>
                  <a:pt x="683" y="186"/>
                </a:lnTo>
                <a:lnTo>
                  <a:pt x="677" y="173"/>
                </a:lnTo>
                <a:lnTo>
                  <a:pt x="670" y="173"/>
                </a:lnTo>
                <a:moveTo>
                  <a:pt x="881" y="303"/>
                </a:moveTo>
                <a:lnTo>
                  <a:pt x="875" y="303"/>
                </a:lnTo>
                <a:lnTo>
                  <a:pt x="875" y="297"/>
                </a:lnTo>
                <a:lnTo>
                  <a:pt x="863" y="297"/>
                </a:lnTo>
                <a:lnTo>
                  <a:pt x="863" y="309"/>
                </a:lnTo>
                <a:lnTo>
                  <a:pt x="863" y="315"/>
                </a:lnTo>
                <a:lnTo>
                  <a:pt x="869" y="315"/>
                </a:lnTo>
                <a:lnTo>
                  <a:pt x="881" y="309"/>
                </a:lnTo>
                <a:lnTo>
                  <a:pt x="881" y="303"/>
                </a:lnTo>
                <a:lnTo>
                  <a:pt x="881" y="303"/>
                </a:lnTo>
                <a:moveTo>
                  <a:pt x="708" y="241"/>
                </a:moveTo>
                <a:lnTo>
                  <a:pt x="695" y="241"/>
                </a:lnTo>
                <a:lnTo>
                  <a:pt x="695" y="247"/>
                </a:lnTo>
                <a:lnTo>
                  <a:pt x="689" y="253"/>
                </a:lnTo>
                <a:lnTo>
                  <a:pt x="683" y="247"/>
                </a:lnTo>
                <a:lnTo>
                  <a:pt x="670" y="241"/>
                </a:lnTo>
                <a:lnTo>
                  <a:pt x="664" y="229"/>
                </a:lnTo>
                <a:lnTo>
                  <a:pt x="664" y="216"/>
                </a:lnTo>
                <a:lnTo>
                  <a:pt x="677" y="216"/>
                </a:lnTo>
                <a:lnTo>
                  <a:pt x="677" y="216"/>
                </a:lnTo>
                <a:lnTo>
                  <a:pt x="670" y="210"/>
                </a:lnTo>
                <a:lnTo>
                  <a:pt x="677" y="204"/>
                </a:lnTo>
                <a:lnTo>
                  <a:pt x="689" y="198"/>
                </a:lnTo>
                <a:lnTo>
                  <a:pt x="701" y="198"/>
                </a:lnTo>
                <a:lnTo>
                  <a:pt x="714" y="204"/>
                </a:lnTo>
                <a:lnTo>
                  <a:pt x="714" y="210"/>
                </a:lnTo>
                <a:lnTo>
                  <a:pt x="708" y="223"/>
                </a:lnTo>
                <a:lnTo>
                  <a:pt x="714" y="229"/>
                </a:lnTo>
                <a:lnTo>
                  <a:pt x="708" y="235"/>
                </a:lnTo>
                <a:lnTo>
                  <a:pt x="708" y="241"/>
                </a:lnTo>
                <a:moveTo>
                  <a:pt x="323" y="500"/>
                </a:moveTo>
                <a:lnTo>
                  <a:pt x="317" y="494"/>
                </a:lnTo>
                <a:lnTo>
                  <a:pt x="311" y="494"/>
                </a:lnTo>
                <a:lnTo>
                  <a:pt x="311" y="506"/>
                </a:lnTo>
                <a:lnTo>
                  <a:pt x="311" y="512"/>
                </a:lnTo>
                <a:lnTo>
                  <a:pt x="323" y="512"/>
                </a:lnTo>
                <a:lnTo>
                  <a:pt x="323" y="512"/>
                </a:lnTo>
                <a:lnTo>
                  <a:pt x="323" y="500"/>
                </a:lnTo>
                <a:lnTo>
                  <a:pt x="323" y="500"/>
                </a:lnTo>
                <a:moveTo>
                  <a:pt x="962" y="580"/>
                </a:moveTo>
                <a:lnTo>
                  <a:pt x="962" y="586"/>
                </a:lnTo>
                <a:lnTo>
                  <a:pt x="974" y="586"/>
                </a:lnTo>
                <a:lnTo>
                  <a:pt x="968" y="580"/>
                </a:lnTo>
                <a:lnTo>
                  <a:pt x="962" y="580"/>
                </a:lnTo>
                <a:lnTo>
                  <a:pt x="962" y="580"/>
                </a:lnTo>
                <a:moveTo>
                  <a:pt x="813" y="957"/>
                </a:moveTo>
                <a:lnTo>
                  <a:pt x="819" y="957"/>
                </a:lnTo>
                <a:lnTo>
                  <a:pt x="826" y="963"/>
                </a:lnTo>
                <a:lnTo>
                  <a:pt x="838" y="957"/>
                </a:lnTo>
                <a:lnTo>
                  <a:pt x="850" y="963"/>
                </a:lnTo>
                <a:lnTo>
                  <a:pt x="857" y="975"/>
                </a:lnTo>
                <a:lnTo>
                  <a:pt x="863" y="975"/>
                </a:lnTo>
                <a:lnTo>
                  <a:pt x="863" y="981"/>
                </a:lnTo>
                <a:lnTo>
                  <a:pt x="838" y="981"/>
                </a:lnTo>
                <a:lnTo>
                  <a:pt x="832" y="987"/>
                </a:lnTo>
                <a:lnTo>
                  <a:pt x="826" y="987"/>
                </a:lnTo>
                <a:lnTo>
                  <a:pt x="826" y="981"/>
                </a:lnTo>
                <a:lnTo>
                  <a:pt x="807" y="981"/>
                </a:lnTo>
                <a:lnTo>
                  <a:pt x="807" y="975"/>
                </a:lnTo>
                <a:lnTo>
                  <a:pt x="813" y="969"/>
                </a:lnTo>
                <a:lnTo>
                  <a:pt x="813" y="957"/>
                </a:lnTo>
                <a:moveTo>
                  <a:pt x="745" y="1493"/>
                </a:moveTo>
                <a:lnTo>
                  <a:pt x="745" y="1487"/>
                </a:lnTo>
                <a:lnTo>
                  <a:pt x="751" y="1487"/>
                </a:lnTo>
                <a:lnTo>
                  <a:pt x="751" y="1493"/>
                </a:lnTo>
                <a:lnTo>
                  <a:pt x="751" y="1499"/>
                </a:lnTo>
                <a:lnTo>
                  <a:pt x="751" y="1499"/>
                </a:lnTo>
                <a:lnTo>
                  <a:pt x="745" y="1499"/>
                </a:lnTo>
                <a:lnTo>
                  <a:pt x="745" y="1493"/>
                </a:lnTo>
                <a:moveTo>
                  <a:pt x="751" y="1586"/>
                </a:moveTo>
                <a:lnTo>
                  <a:pt x="751" y="1586"/>
                </a:lnTo>
                <a:lnTo>
                  <a:pt x="751" y="1586"/>
                </a:lnTo>
                <a:lnTo>
                  <a:pt x="757" y="1586"/>
                </a:lnTo>
                <a:lnTo>
                  <a:pt x="757" y="1592"/>
                </a:lnTo>
                <a:lnTo>
                  <a:pt x="757" y="1592"/>
                </a:lnTo>
                <a:lnTo>
                  <a:pt x="751" y="1586"/>
                </a:lnTo>
                <a:moveTo>
                  <a:pt x="757" y="981"/>
                </a:moveTo>
                <a:lnTo>
                  <a:pt x="763" y="975"/>
                </a:lnTo>
                <a:lnTo>
                  <a:pt x="770" y="975"/>
                </a:lnTo>
                <a:lnTo>
                  <a:pt x="782" y="975"/>
                </a:lnTo>
                <a:lnTo>
                  <a:pt x="782" y="981"/>
                </a:lnTo>
                <a:lnTo>
                  <a:pt x="788" y="987"/>
                </a:lnTo>
                <a:lnTo>
                  <a:pt x="776" y="987"/>
                </a:lnTo>
                <a:lnTo>
                  <a:pt x="770" y="981"/>
                </a:lnTo>
                <a:lnTo>
                  <a:pt x="763" y="981"/>
                </a:lnTo>
                <a:lnTo>
                  <a:pt x="757" y="981"/>
                </a:lnTo>
                <a:moveTo>
                  <a:pt x="763" y="907"/>
                </a:moveTo>
                <a:lnTo>
                  <a:pt x="763" y="901"/>
                </a:lnTo>
                <a:lnTo>
                  <a:pt x="770" y="901"/>
                </a:lnTo>
                <a:lnTo>
                  <a:pt x="776" y="907"/>
                </a:lnTo>
                <a:lnTo>
                  <a:pt x="776" y="913"/>
                </a:lnTo>
                <a:lnTo>
                  <a:pt x="770" y="913"/>
                </a:lnTo>
                <a:lnTo>
                  <a:pt x="763" y="913"/>
                </a:lnTo>
                <a:lnTo>
                  <a:pt x="763" y="907"/>
                </a:lnTo>
                <a:moveTo>
                  <a:pt x="770" y="1580"/>
                </a:moveTo>
                <a:lnTo>
                  <a:pt x="770" y="1573"/>
                </a:lnTo>
                <a:lnTo>
                  <a:pt x="776" y="1573"/>
                </a:lnTo>
                <a:lnTo>
                  <a:pt x="782" y="1573"/>
                </a:lnTo>
                <a:lnTo>
                  <a:pt x="782" y="1580"/>
                </a:lnTo>
                <a:lnTo>
                  <a:pt x="782" y="1586"/>
                </a:lnTo>
                <a:lnTo>
                  <a:pt x="776" y="1586"/>
                </a:lnTo>
                <a:lnTo>
                  <a:pt x="770" y="1586"/>
                </a:lnTo>
                <a:lnTo>
                  <a:pt x="763" y="1586"/>
                </a:lnTo>
                <a:lnTo>
                  <a:pt x="770" y="1580"/>
                </a:lnTo>
                <a:moveTo>
                  <a:pt x="782" y="889"/>
                </a:moveTo>
                <a:lnTo>
                  <a:pt x="782" y="883"/>
                </a:lnTo>
                <a:lnTo>
                  <a:pt x="788" y="883"/>
                </a:lnTo>
                <a:lnTo>
                  <a:pt x="788" y="889"/>
                </a:lnTo>
                <a:lnTo>
                  <a:pt x="782" y="889"/>
                </a:lnTo>
                <a:lnTo>
                  <a:pt x="782" y="889"/>
                </a:lnTo>
                <a:lnTo>
                  <a:pt x="782" y="889"/>
                </a:lnTo>
                <a:moveTo>
                  <a:pt x="782" y="920"/>
                </a:moveTo>
                <a:lnTo>
                  <a:pt x="788" y="913"/>
                </a:lnTo>
                <a:lnTo>
                  <a:pt x="788" y="913"/>
                </a:lnTo>
                <a:lnTo>
                  <a:pt x="795" y="920"/>
                </a:lnTo>
                <a:lnTo>
                  <a:pt x="788" y="920"/>
                </a:lnTo>
                <a:lnTo>
                  <a:pt x="782" y="920"/>
                </a:lnTo>
                <a:moveTo>
                  <a:pt x="788" y="907"/>
                </a:moveTo>
                <a:lnTo>
                  <a:pt x="795" y="901"/>
                </a:lnTo>
                <a:lnTo>
                  <a:pt x="795" y="901"/>
                </a:lnTo>
                <a:lnTo>
                  <a:pt x="807" y="907"/>
                </a:lnTo>
                <a:lnTo>
                  <a:pt x="807" y="913"/>
                </a:lnTo>
                <a:lnTo>
                  <a:pt x="807" y="920"/>
                </a:lnTo>
                <a:lnTo>
                  <a:pt x="801" y="920"/>
                </a:lnTo>
                <a:lnTo>
                  <a:pt x="795" y="913"/>
                </a:lnTo>
                <a:lnTo>
                  <a:pt x="795" y="913"/>
                </a:lnTo>
                <a:lnTo>
                  <a:pt x="788" y="907"/>
                </a:lnTo>
                <a:moveTo>
                  <a:pt x="801" y="926"/>
                </a:moveTo>
                <a:lnTo>
                  <a:pt x="801" y="926"/>
                </a:lnTo>
                <a:lnTo>
                  <a:pt x="807" y="926"/>
                </a:lnTo>
                <a:lnTo>
                  <a:pt x="807" y="926"/>
                </a:lnTo>
                <a:lnTo>
                  <a:pt x="801" y="932"/>
                </a:lnTo>
                <a:lnTo>
                  <a:pt x="801" y="926"/>
                </a:lnTo>
                <a:moveTo>
                  <a:pt x="801" y="494"/>
                </a:moveTo>
                <a:lnTo>
                  <a:pt x="807" y="488"/>
                </a:lnTo>
                <a:lnTo>
                  <a:pt x="813" y="482"/>
                </a:lnTo>
                <a:lnTo>
                  <a:pt x="813" y="482"/>
                </a:lnTo>
                <a:lnTo>
                  <a:pt x="819" y="482"/>
                </a:lnTo>
                <a:lnTo>
                  <a:pt x="819" y="488"/>
                </a:lnTo>
                <a:lnTo>
                  <a:pt x="819" y="488"/>
                </a:lnTo>
                <a:lnTo>
                  <a:pt x="813" y="494"/>
                </a:lnTo>
                <a:lnTo>
                  <a:pt x="807" y="494"/>
                </a:lnTo>
                <a:lnTo>
                  <a:pt x="801" y="494"/>
                </a:lnTo>
                <a:moveTo>
                  <a:pt x="807" y="944"/>
                </a:moveTo>
                <a:lnTo>
                  <a:pt x="813" y="938"/>
                </a:lnTo>
                <a:lnTo>
                  <a:pt x="819" y="938"/>
                </a:lnTo>
                <a:lnTo>
                  <a:pt x="819" y="944"/>
                </a:lnTo>
                <a:lnTo>
                  <a:pt x="819" y="944"/>
                </a:lnTo>
                <a:lnTo>
                  <a:pt x="813" y="944"/>
                </a:lnTo>
                <a:lnTo>
                  <a:pt x="807" y="944"/>
                </a:lnTo>
                <a:moveTo>
                  <a:pt x="813" y="926"/>
                </a:moveTo>
                <a:lnTo>
                  <a:pt x="813" y="920"/>
                </a:lnTo>
                <a:lnTo>
                  <a:pt x="826" y="920"/>
                </a:lnTo>
                <a:lnTo>
                  <a:pt x="826" y="926"/>
                </a:lnTo>
                <a:lnTo>
                  <a:pt x="819" y="932"/>
                </a:lnTo>
                <a:lnTo>
                  <a:pt x="819" y="932"/>
                </a:lnTo>
                <a:lnTo>
                  <a:pt x="813" y="926"/>
                </a:lnTo>
                <a:moveTo>
                  <a:pt x="826" y="938"/>
                </a:moveTo>
                <a:lnTo>
                  <a:pt x="832" y="932"/>
                </a:lnTo>
                <a:lnTo>
                  <a:pt x="832" y="932"/>
                </a:lnTo>
                <a:lnTo>
                  <a:pt x="844" y="938"/>
                </a:lnTo>
                <a:lnTo>
                  <a:pt x="844" y="938"/>
                </a:lnTo>
                <a:lnTo>
                  <a:pt x="832" y="938"/>
                </a:lnTo>
                <a:lnTo>
                  <a:pt x="826" y="938"/>
                </a:lnTo>
                <a:moveTo>
                  <a:pt x="912" y="994"/>
                </a:moveTo>
                <a:lnTo>
                  <a:pt x="912" y="994"/>
                </a:lnTo>
                <a:lnTo>
                  <a:pt x="912" y="994"/>
                </a:lnTo>
                <a:lnTo>
                  <a:pt x="919" y="994"/>
                </a:lnTo>
                <a:lnTo>
                  <a:pt x="912" y="1000"/>
                </a:lnTo>
                <a:lnTo>
                  <a:pt x="912" y="994"/>
                </a:lnTo>
                <a:moveTo>
                  <a:pt x="912" y="981"/>
                </a:moveTo>
                <a:lnTo>
                  <a:pt x="919" y="975"/>
                </a:lnTo>
                <a:lnTo>
                  <a:pt x="919" y="975"/>
                </a:lnTo>
                <a:lnTo>
                  <a:pt x="919" y="981"/>
                </a:lnTo>
                <a:lnTo>
                  <a:pt x="919" y="981"/>
                </a:lnTo>
                <a:lnTo>
                  <a:pt x="912" y="981"/>
                </a:lnTo>
                <a:moveTo>
                  <a:pt x="925" y="1043"/>
                </a:moveTo>
                <a:lnTo>
                  <a:pt x="931" y="1043"/>
                </a:lnTo>
                <a:lnTo>
                  <a:pt x="931" y="1043"/>
                </a:lnTo>
                <a:lnTo>
                  <a:pt x="925" y="1043"/>
                </a:lnTo>
                <a:lnTo>
                  <a:pt x="925" y="1043"/>
                </a:lnTo>
                <a:lnTo>
                  <a:pt x="925" y="1043"/>
                </a:lnTo>
                <a:lnTo>
                  <a:pt x="925" y="1043"/>
                </a:lnTo>
                <a:moveTo>
                  <a:pt x="931" y="1031"/>
                </a:moveTo>
                <a:lnTo>
                  <a:pt x="931" y="1024"/>
                </a:lnTo>
                <a:lnTo>
                  <a:pt x="937" y="1031"/>
                </a:lnTo>
                <a:lnTo>
                  <a:pt x="937" y="1031"/>
                </a:lnTo>
                <a:lnTo>
                  <a:pt x="937" y="1031"/>
                </a:lnTo>
                <a:lnTo>
                  <a:pt x="931" y="1031"/>
                </a:lnTo>
                <a:lnTo>
                  <a:pt x="931" y="1031"/>
                </a:lnTo>
                <a:moveTo>
                  <a:pt x="925" y="994"/>
                </a:moveTo>
                <a:lnTo>
                  <a:pt x="925" y="987"/>
                </a:lnTo>
                <a:lnTo>
                  <a:pt x="931" y="987"/>
                </a:lnTo>
                <a:lnTo>
                  <a:pt x="931" y="987"/>
                </a:lnTo>
                <a:lnTo>
                  <a:pt x="931" y="994"/>
                </a:lnTo>
                <a:lnTo>
                  <a:pt x="931" y="994"/>
                </a:lnTo>
                <a:lnTo>
                  <a:pt x="925" y="994"/>
                </a:lnTo>
                <a:lnTo>
                  <a:pt x="925" y="994"/>
                </a:lnTo>
                <a:moveTo>
                  <a:pt x="925" y="1006"/>
                </a:moveTo>
                <a:lnTo>
                  <a:pt x="925" y="1000"/>
                </a:lnTo>
                <a:lnTo>
                  <a:pt x="931" y="1000"/>
                </a:lnTo>
                <a:lnTo>
                  <a:pt x="931" y="1006"/>
                </a:lnTo>
                <a:lnTo>
                  <a:pt x="931" y="1006"/>
                </a:lnTo>
                <a:lnTo>
                  <a:pt x="931" y="1006"/>
                </a:lnTo>
                <a:lnTo>
                  <a:pt x="925" y="1006"/>
                </a:lnTo>
                <a:moveTo>
                  <a:pt x="937" y="617"/>
                </a:moveTo>
                <a:lnTo>
                  <a:pt x="937" y="617"/>
                </a:lnTo>
                <a:lnTo>
                  <a:pt x="943" y="624"/>
                </a:lnTo>
                <a:lnTo>
                  <a:pt x="956" y="624"/>
                </a:lnTo>
                <a:lnTo>
                  <a:pt x="950" y="617"/>
                </a:lnTo>
                <a:lnTo>
                  <a:pt x="943" y="617"/>
                </a:lnTo>
                <a:lnTo>
                  <a:pt x="937" y="611"/>
                </a:lnTo>
                <a:lnTo>
                  <a:pt x="937" y="617"/>
                </a:lnTo>
                <a:moveTo>
                  <a:pt x="1235" y="1425"/>
                </a:moveTo>
                <a:lnTo>
                  <a:pt x="1235" y="1419"/>
                </a:lnTo>
                <a:lnTo>
                  <a:pt x="1241" y="1419"/>
                </a:lnTo>
                <a:lnTo>
                  <a:pt x="1247" y="1425"/>
                </a:lnTo>
                <a:lnTo>
                  <a:pt x="1247" y="1425"/>
                </a:lnTo>
                <a:lnTo>
                  <a:pt x="1241" y="1432"/>
                </a:lnTo>
                <a:lnTo>
                  <a:pt x="1235" y="1425"/>
                </a:lnTo>
                <a:moveTo>
                  <a:pt x="1254" y="1419"/>
                </a:moveTo>
                <a:lnTo>
                  <a:pt x="1254" y="1413"/>
                </a:lnTo>
                <a:lnTo>
                  <a:pt x="1260" y="1413"/>
                </a:lnTo>
                <a:lnTo>
                  <a:pt x="1260" y="1413"/>
                </a:lnTo>
                <a:lnTo>
                  <a:pt x="1260" y="1419"/>
                </a:lnTo>
                <a:lnTo>
                  <a:pt x="1260" y="1419"/>
                </a:lnTo>
                <a:lnTo>
                  <a:pt x="1254" y="1419"/>
                </a:lnTo>
                <a:moveTo>
                  <a:pt x="1272" y="994"/>
                </a:moveTo>
                <a:lnTo>
                  <a:pt x="1272" y="987"/>
                </a:lnTo>
                <a:lnTo>
                  <a:pt x="1278" y="987"/>
                </a:lnTo>
                <a:lnTo>
                  <a:pt x="1285" y="994"/>
                </a:lnTo>
                <a:lnTo>
                  <a:pt x="1278" y="994"/>
                </a:lnTo>
                <a:lnTo>
                  <a:pt x="1278" y="994"/>
                </a:lnTo>
                <a:lnTo>
                  <a:pt x="1272" y="994"/>
                </a:lnTo>
                <a:moveTo>
                  <a:pt x="1285" y="1018"/>
                </a:moveTo>
                <a:lnTo>
                  <a:pt x="1291" y="1012"/>
                </a:lnTo>
                <a:lnTo>
                  <a:pt x="1291" y="1012"/>
                </a:lnTo>
                <a:lnTo>
                  <a:pt x="1297" y="1018"/>
                </a:lnTo>
                <a:lnTo>
                  <a:pt x="1291" y="1018"/>
                </a:lnTo>
                <a:lnTo>
                  <a:pt x="1285" y="1018"/>
                </a:lnTo>
                <a:lnTo>
                  <a:pt x="1285" y="1018"/>
                </a:lnTo>
                <a:moveTo>
                  <a:pt x="1291" y="1000"/>
                </a:moveTo>
                <a:lnTo>
                  <a:pt x="1291" y="987"/>
                </a:lnTo>
                <a:lnTo>
                  <a:pt x="1297" y="987"/>
                </a:lnTo>
                <a:lnTo>
                  <a:pt x="1297" y="994"/>
                </a:lnTo>
                <a:lnTo>
                  <a:pt x="1297" y="1000"/>
                </a:lnTo>
                <a:lnTo>
                  <a:pt x="1291" y="1000"/>
                </a:lnTo>
                <a:moveTo>
                  <a:pt x="1303" y="1012"/>
                </a:moveTo>
                <a:lnTo>
                  <a:pt x="1303" y="1012"/>
                </a:lnTo>
                <a:lnTo>
                  <a:pt x="1309" y="1012"/>
                </a:lnTo>
                <a:lnTo>
                  <a:pt x="1309" y="1012"/>
                </a:lnTo>
                <a:lnTo>
                  <a:pt x="1309" y="1018"/>
                </a:lnTo>
                <a:lnTo>
                  <a:pt x="1309" y="1018"/>
                </a:lnTo>
                <a:lnTo>
                  <a:pt x="1309" y="1018"/>
                </a:lnTo>
                <a:lnTo>
                  <a:pt x="1303" y="1012"/>
                </a:lnTo>
                <a:moveTo>
                  <a:pt x="1309" y="1006"/>
                </a:moveTo>
                <a:lnTo>
                  <a:pt x="1309" y="994"/>
                </a:lnTo>
                <a:lnTo>
                  <a:pt x="1316" y="994"/>
                </a:lnTo>
                <a:lnTo>
                  <a:pt x="1322" y="1000"/>
                </a:lnTo>
                <a:lnTo>
                  <a:pt x="1322" y="1006"/>
                </a:lnTo>
                <a:lnTo>
                  <a:pt x="1316" y="1006"/>
                </a:lnTo>
                <a:lnTo>
                  <a:pt x="1309" y="1006"/>
                </a:lnTo>
                <a:lnTo>
                  <a:pt x="1309" y="1006"/>
                </a:lnTo>
                <a:moveTo>
                  <a:pt x="1533" y="568"/>
                </a:moveTo>
                <a:lnTo>
                  <a:pt x="1520" y="574"/>
                </a:lnTo>
                <a:lnTo>
                  <a:pt x="1508" y="574"/>
                </a:lnTo>
                <a:lnTo>
                  <a:pt x="1489" y="580"/>
                </a:lnTo>
                <a:lnTo>
                  <a:pt x="1483" y="574"/>
                </a:lnTo>
                <a:lnTo>
                  <a:pt x="1496" y="568"/>
                </a:lnTo>
                <a:lnTo>
                  <a:pt x="1508" y="562"/>
                </a:lnTo>
                <a:lnTo>
                  <a:pt x="1496" y="543"/>
                </a:lnTo>
                <a:lnTo>
                  <a:pt x="1502" y="531"/>
                </a:lnTo>
                <a:lnTo>
                  <a:pt x="1514" y="531"/>
                </a:lnTo>
                <a:lnTo>
                  <a:pt x="1520" y="519"/>
                </a:lnTo>
                <a:lnTo>
                  <a:pt x="1520" y="506"/>
                </a:lnTo>
                <a:lnTo>
                  <a:pt x="1502" y="500"/>
                </a:lnTo>
                <a:lnTo>
                  <a:pt x="1496" y="500"/>
                </a:lnTo>
                <a:lnTo>
                  <a:pt x="1496" y="494"/>
                </a:lnTo>
                <a:lnTo>
                  <a:pt x="1496" y="494"/>
                </a:lnTo>
                <a:lnTo>
                  <a:pt x="1502" y="482"/>
                </a:lnTo>
                <a:lnTo>
                  <a:pt x="1502" y="463"/>
                </a:lnTo>
                <a:lnTo>
                  <a:pt x="1508" y="451"/>
                </a:lnTo>
                <a:lnTo>
                  <a:pt x="1514" y="451"/>
                </a:lnTo>
                <a:lnTo>
                  <a:pt x="1520" y="457"/>
                </a:lnTo>
                <a:lnTo>
                  <a:pt x="1533" y="463"/>
                </a:lnTo>
                <a:lnTo>
                  <a:pt x="1533" y="469"/>
                </a:lnTo>
                <a:lnTo>
                  <a:pt x="1533" y="482"/>
                </a:lnTo>
                <a:lnTo>
                  <a:pt x="1539" y="482"/>
                </a:lnTo>
                <a:lnTo>
                  <a:pt x="1551" y="500"/>
                </a:lnTo>
                <a:lnTo>
                  <a:pt x="1551" y="519"/>
                </a:lnTo>
                <a:lnTo>
                  <a:pt x="1558" y="525"/>
                </a:lnTo>
                <a:lnTo>
                  <a:pt x="1564" y="531"/>
                </a:lnTo>
                <a:lnTo>
                  <a:pt x="1564" y="537"/>
                </a:lnTo>
                <a:lnTo>
                  <a:pt x="1551" y="549"/>
                </a:lnTo>
                <a:lnTo>
                  <a:pt x="1558" y="568"/>
                </a:lnTo>
                <a:lnTo>
                  <a:pt x="1551" y="568"/>
                </a:lnTo>
                <a:lnTo>
                  <a:pt x="1545" y="568"/>
                </a:lnTo>
                <a:lnTo>
                  <a:pt x="1533" y="568"/>
                </a:lnTo>
                <a:lnTo>
                  <a:pt x="1533" y="568"/>
                </a:lnTo>
                <a:moveTo>
                  <a:pt x="1452" y="537"/>
                </a:moveTo>
                <a:lnTo>
                  <a:pt x="1458" y="531"/>
                </a:lnTo>
                <a:lnTo>
                  <a:pt x="1452" y="519"/>
                </a:lnTo>
                <a:lnTo>
                  <a:pt x="1465" y="512"/>
                </a:lnTo>
                <a:lnTo>
                  <a:pt x="1465" y="506"/>
                </a:lnTo>
                <a:lnTo>
                  <a:pt x="1477" y="500"/>
                </a:lnTo>
                <a:lnTo>
                  <a:pt x="1483" y="506"/>
                </a:lnTo>
                <a:lnTo>
                  <a:pt x="1477" y="519"/>
                </a:lnTo>
                <a:lnTo>
                  <a:pt x="1483" y="531"/>
                </a:lnTo>
                <a:lnTo>
                  <a:pt x="1477" y="543"/>
                </a:lnTo>
                <a:lnTo>
                  <a:pt x="1465" y="549"/>
                </a:lnTo>
                <a:lnTo>
                  <a:pt x="1452" y="537"/>
                </a:lnTo>
                <a:moveTo>
                  <a:pt x="1477" y="457"/>
                </a:moveTo>
                <a:lnTo>
                  <a:pt x="1483" y="451"/>
                </a:lnTo>
                <a:lnTo>
                  <a:pt x="1489" y="451"/>
                </a:lnTo>
                <a:lnTo>
                  <a:pt x="1489" y="457"/>
                </a:lnTo>
                <a:lnTo>
                  <a:pt x="1483" y="463"/>
                </a:lnTo>
                <a:lnTo>
                  <a:pt x="1477" y="457"/>
                </a:lnTo>
                <a:lnTo>
                  <a:pt x="1477" y="457"/>
                </a:lnTo>
                <a:moveTo>
                  <a:pt x="1483" y="395"/>
                </a:moveTo>
                <a:lnTo>
                  <a:pt x="1489" y="389"/>
                </a:lnTo>
                <a:lnTo>
                  <a:pt x="1489" y="389"/>
                </a:lnTo>
                <a:lnTo>
                  <a:pt x="1496" y="389"/>
                </a:lnTo>
                <a:lnTo>
                  <a:pt x="1496" y="389"/>
                </a:lnTo>
                <a:lnTo>
                  <a:pt x="1489" y="401"/>
                </a:lnTo>
                <a:lnTo>
                  <a:pt x="1489" y="401"/>
                </a:lnTo>
                <a:lnTo>
                  <a:pt x="1483" y="395"/>
                </a:lnTo>
                <a:moveTo>
                  <a:pt x="1576" y="722"/>
                </a:moveTo>
                <a:lnTo>
                  <a:pt x="1576" y="716"/>
                </a:lnTo>
                <a:lnTo>
                  <a:pt x="1582" y="710"/>
                </a:lnTo>
                <a:lnTo>
                  <a:pt x="1582" y="716"/>
                </a:lnTo>
                <a:lnTo>
                  <a:pt x="1582" y="716"/>
                </a:lnTo>
                <a:lnTo>
                  <a:pt x="1582" y="722"/>
                </a:lnTo>
                <a:lnTo>
                  <a:pt x="1576" y="722"/>
                </a:lnTo>
                <a:lnTo>
                  <a:pt x="1576" y="722"/>
                </a:lnTo>
                <a:moveTo>
                  <a:pt x="987" y="1826"/>
                </a:moveTo>
                <a:lnTo>
                  <a:pt x="987" y="1826"/>
                </a:lnTo>
                <a:lnTo>
                  <a:pt x="974" y="1826"/>
                </a:lnTo>
                <a:lnTo>
                  <a:pt x="974" y="1826"/>
                </a:lnTo>
                <a:lnTo>
                  <a:pt x="968" y="1833"/>
                </a:lnTo>
                <a:lnTo>
                  <a:pt x="968" y="1833"/>
                </a:lnTo>
                <a:lnTo>
                  <a:pt x="968" y="1820"/>
                </a:lnTo>
                <a:lnTo>
                  <a:pt x="974" y="1820"/>
                </a:lnTo>
                <a:lnTo>
                  <a:pt x="974" y="1820"/>
                </a:lnTo>
                <a:lnTo>
                  <a:pt x="981" y="1820"/>
                </a:lnTo>
                <a:lnTo>
                  <a:pt x="987" y="1820"/>
                </a:lnTo>
                <a:lnTo>
                  <a:pt x="987" y="1826"/>
                </a:lnTo>
                <a:moveTo>
                  <a:pt x="993" y="1826"/>
                </a:moveTo>
                <a:lnTo>
                  <a:pt x="999" y="1820"/>
                </a:lnTo>
                <a:lnTo>
                  <a:pt x="1005" y="1820"/>
                </a:lnTo>
                <a:lnTo>
                  <a:pt x="1005" y="1820"/>
                </a:lnTo>
                <a:lnTo>
                  <a:pt x="1005" y="1826"/>
                </a:lnTo>
                <a:lnTo>
                  <a:pt x="1005" y="1826"/>
                </a:lnTo>
                <a:lnTo>
                  <a:pt x="999" y="1833"/>
                </a:lnTo>
                <a:lnTo>
                  <a:pt x="993" y="1833"/>
                </a:lnTo>
                <a:lnTo>
                  <a:pt x="993" y="1833"/>
                </a:lnTo>
                <a:lnTo>
                  <a:pt x="993" y="1826"/>
                </a:lnTo>
                <a:lnTo>
                  <a:pt x="993" y="1826"/>
                </a:lnTo>
                <a:moveTo>
                  <a:pt x="894" y="987"/>
                </a:moveTo>
                <a:lnTo>
                  <a:pt x="900" y="987"/>
                </a:lnTo>
                <a:lnTo>
                  <a:pt x="900" y="975"/>
                </a:lnTo>
                <a:lnTo>
                  <a:pt x="894" y="975"/>
                </a:lnTo>
                <a:lnTo>
                  <a:pt x="875" y="981"/>
                </a:lnTo>
                <a:lnTo>
                  <a:pt x="869" y="981"/>
                </a:lnTo>
                <a:lnTo>
                  <a:pt x="869" y="987"/>
                </a:lnTo>
                <a:lnTo>
                  <a:pt x="869" y="987"/>
                </a:lnTo>
                <a:lnTo>
                  <a:pt x="875" y="987"/>
                </a:lnTo>
                <a:lnTo>
                  <a:pt x="881" y="987"/>
                </a:lnTo>
                <a:lnTo>
                  <a:pt x="888" y="987"/>
                </a:lnTo>
                <a:lnTo>
                  <a:pt x="894" y="987"/>
                </a:lnTo>
                <a:moveTo>
                  <a:pt x="801" y="957"/>
                </a:moveTo>
                <a:lnTo>
                  <a:pt x="807" y="957"/>
                </a:lnTo>
                <a:lnTo>
                  <a:pt x="807" y="950"/>
                </a:lnTo>
                <a:lnTo>
                  <a:pt x="801" y="944"/>
                </a:lnTo>
                <a:lnTo>
                  <a:pt x="795" y="944"/>
                </a:lnTo>
                <a:lnTo>
                  <a:pt x="782" y="932"/>
                </a:lnTo>
                <a:lnTo>
                  <a:pt x="776" y="932"/>
                </a:lnTo>
                <a:lnTo>
                  <a:pt x="770" y="926"/>
                </a:lnTo>
                <a:lnTo>
                  <a:pt x="751" y="926"/>
                </a:lnTo>
                <a:lnTo>
                  <a:pt x="739" y="920"/>
                </a:lnTo>
                <a:lnTo>
                  <a:pt x="720" y="920"/>
                </a:lnTo>
                <a:lnTo>
                  <a:pt x="714" y="926"/>
                </a:lnTo>
                <a:lnTo>
                  <a:pt x="701" y="932"/>
                </a:lnTo>
                <a:lnTo>
                  <a:pt x="701" y="938"/>
                </a:lnTo>
                <a:lnTo>
                  <a:pt x="701" y="938"/>
                </a:lnTo>
                <a:lnTo>
                  <a:pt x="714" y="938"/>
                </a:lnTo>
                <a:lnTo>
                  <a:pt x="720" y="938"/>
                </a:lnTo>
                <a:lnTo>
                  <a:pt x="720" y="932"/>
                </a:lnTo>
                <a:lnTo>
                  <a:pt x="726" y="932"/>
                </a:lnTo>
                <a:lnTo>
                  <a:pt x="757" y="944"/>
                </a:lnTo>
                <a:lnTo>
                  <a:pt x="763" y="957"/>
                </a:lnTo>
                <a:lnTo>
                  <a:pt x="763" y="963"/>
                </a:lnTo>
                <a:lnTo>
                  <a:pt x="770" y="969"/>
                </a:lnTo>
                <a:lnTo>
                  <a:pt x="782" y="963"/>
                </a:lnTo>
                <a:lnTo>
                  <a:pt x="788" y="957"/>
                </a:lnTo>
                <a:lnTo>
                  <a:pt x="795" y="957"/>
                </a:lnTo>
                <a:lnTo>
                  <a:pt x="801" y="957"/>
                </a:lnTo>
                <a:moveTo>
                  <a:pt x="937" y="130"/>
                </a:moveTo>
                <a:lnTo>
                  <a:pt x="937" y="124"/>
                </a:lnTo>
                <a:lnTo>
                  <a:pt x="943" y="118"/>
                </a:lnTo>
                <a:lnTo>
                  <a:pt x="968" y="118"/>
                </a:lnTo>
                <a:lnTo>
                  <a:pt x="981" y="105"/>
                </a:lnTo>
                <a:lnTo>
                  <a:pt x="999" y="105"/>
                </a:lnTo>
                <a:lnTo>
                  <a:pt x="1005" y="99"/>
                </a:lnTo>
                <a:lnTo>
                  <a:pt x="1005" y="93"/>
                </a:lnTo>
                <a:lnTo>
                  <a:pt x="993" y="87"/>
                </a:lnTo>
                <a:lnTo>
                  <a:pt x="993" y="81"/>
                </a:lnTo>
                <a:lnTo>
                  <a:pt x="999" y="81"/>
                </a:lnTo>
                <a:lnTo>
                  <a:pt x="1018" y="74"/>
                </a:lnTo>
                <a:lnTo>
                  <a:pt x="1030" y="74"/>
                </a:lnTo>
                <a:lnTo>
                  <a:pt x="1049" y="62"/>
                </a:lnTo>
                <a:lnTo>
                  <a:pt x="1055" y="56"/>
                </a:lnTo>
                <a:lnTo>
                  <a:pt x="1098" y="44"/>
                </a:lnTo>
                <a:lnTo>
                  <a:pt x="1105" y="44"/>
                </a:lnTo>
                <a:lnTo>
                  <a:pt x="1098" y="56"/>
                </a:lnTo>
                <a:lnTo>
                  <a:pt x="1130" y="56"/>
                </a:lnTo>
                <a:lnTo>
                  <a:pt x="1130" y="50"/>
                </a:lnTo>
                <a:lnTo>
                  <a:pt x="1154" y="44"/>
                </a:lnTo>
                <a:lnTo>
                  <a:pt x="1154" y="37"/>
                </a:lnTo>
                <a:lnTo>
                  <a:pt x="1173" y="56"/>
                </a:lnTo>
                <a:lnTo>
                  <a:pt x="1192" y="44"/>
                </a:lnTo>
                <a:lnTo>
                  <a:pt x="1185" y="44"/>
                </a:lnTo>
                <a:lnTo>
                  <a:pt x="1167" y="31"/>
                </a:lnTo>
                <a:lnTo>
                  <a:pt x="1161" y="25"/>
                </a:lnTo>
                <a:lnTo>
                  <a:pt x="1161" y="19"/>
                </a:lnTo>
                <a:lnTo>
                  <a:pt x="1167" y="19"/>
                </a:lnTo>
                <a:lnTo>
                  <a:pt x="1179" y="19"/>
                </a:lnTo>
                <a:lnTo>
                  <a:pt x="1185" y="13"/>
                </a:lnTo>
                <a:lnTo>
                  <a:pt x="1210" y="13"/>
                </a:lnTo>
                <a:lnTo>
                  <a:pt x="1247" y="0"/>
                </a:lnTo>
                <a:lnTo>
                  <a:pt x="1260" y="7"/>
                </a:lnTo>
                <a:lnTo>
                  <a:pt x="1272" y="7"/>
                </a:lnTo>
                <a:lnTo>
                  <a:pt x="1285" y="7"/>
                </a:lnTo>
                <a:lnTo>
                  <a:pt x="1303" y="0"/>
                </a:lnTo>
                <a:lnTo>
                  <a:pt x="1309" y="7"/>
                </a:lnTo>
                <a:lnTo>
                  <a:pt x="1303" y="7"/>
                </a:lnTo>
                <a:lnTo>
                  <a:pt x="1359" y="7"/>
                </a:lnTo>
                <a:lnTo>
                  <a:pt x="1378" y="7"/>
                </a:lnTo>
                <a:lnTo>
                  <a:pt x="1390" y="13"/>
                </a:lnTo>
                <a:lnTo>
                  <a:pt x="1390" y="19"/>
                </a:lnTo>
                <a:lnTo>
                  <a:pt x="1371" y="25"/>
                </a:lnTo>
                <a:lnTo>
                  <a:pt x="1396" y="25"/>
                </a:lnTo>
                <a:lnTo>
                  <a:pt x="1396" y="31"/>
                </a:lnTo>
                <a:lnTo>
                  <a:pt x="1378" y="31"/>
                </a:lnTo>
                <a:lnTo>
                  <a:pt x="1365" y="31"/>
                </a:lnTo>
                <a:lnTo>
                  <a:pt x="1353" y="31"/>
                </a:lnTo>
                <a:lnTo>
                  <a:pt x="1334" y="31"/>
                </a:lnTo>
                <a:lnTo>
                  <a:pt x="1316" y="31"/>
                </a:lnTo>
                <a:lnTo>
                  <a:pt x="1291" y="31"/>
                </a:lnTo>
                <a:lnTo>
                  <a:pt x="1297" y="44"/>
                </a:lnTo>
                <a:lnTo>
                  <a:pt x="1285" y="44"/>
                </a:lnTo>
                <a:lnTo>
                  <a:pt x="1278" y="56"/>
                </a:lnTo>
                <a:lnTo>
                  <a:pt x="1285" y="56"/>
                </a:lnTo>
                <a:lnTo>
                  <a:pt x="1309" y="50"/>
                </a:lnTo>
                <a:lnTo>
                  <a:pt x="1309" y="50"/>
                </a:lnTo>
                <a:lnTo>
                  <a:pt x="1322" y="50"/>
                </a:lnTo>
                <a:lnTo>
                  <a:pt x="1340" y="56"/>
                </a:lnTo>
                <a:lnTo>
                  <a:pt x="1347" y="50"/>
                </a:lnTo>
                <a:lnTo>
                  <a:pt x="1353" y="50"/>
                </a:lnTo>
                <a:lnTo>
                  <a:pt x="1353" y="50"/>
                </a:lnTo>
                <a:lnTo>
                  <a:pt x="1353" y="62"/>
                </a:lnTo>
                <a:lnTo>
                  <a:pt x="1353" y="68"/>
                </a:lnTo>
                <a:lnTo>
                  <a:pt x="1359" y="68"/>
                </a:lnTo>
                <a:lnTo>
                  <a:pt x="1365" y="62"/>
                </a:lnTo>
                <a:lnTo>
                  <a:pt x="1378" y="50"/>
                </a:lnTo>
                <a:lnTo>
                  <a:pt x="1384" y="50"/>
                </a:lnTo>
                <a:lnTo>
                  <a:pt x="1390" y="56"/>
                </a:lnTo>
                <a:lnTo>
                  <a:pt x="1402" y="56"/>
                </a:lnTo>
                <a:lnTo>
                  <a:pt x="1427" y="56"/>
                </a:lnTo>
                <a:lnTo>
                  <a:pt x="1446" y="62"/>
                </a:lnTo>
                <a:lnTo>
                  <a:pt x="1452" y="68"/>
                </a:lnTo>
                <a:lnTo>
                  <a:pt x="1446" y="68"/>
                </a:lnTo>
                <a:lnTo>
                  <a:pt x="1434" y="74"/>
                </a:lnTo>
                <a:lnTo>
                  <a:pt x="1415" y="87"/>
                </a:lnTo>
                <a:lnTo>
                  <a:pt x="1396" y="99"/>
                </a:lnTo>
                <a:lnTo>
                  <a:pt x="1409" y="105"/>
                </a:lnTo>
                <a:lnTo>
                  <a:pt x="1402" y="105"/>
                </a:lnTo>
                <a:lnTo>
                  <a:pt x="1396" y="111"/>
                </a:lnTo>
                <a:lnTo>
                  <a:pt x="1378" y="118"/>
                </a:lnTo>
                <a:lnTo>
                  <a:pt x="1365" y="124"/>
                </a:lnTo>
                <a:lnTo>
                  <a:pt x="1365" y="130"/>
                </a:lnTo>
                <a:lnTo>
                  <a:pt x="1365" y="130"/>
                </a:lnTo>
                <a:lnTo>
                  <a:pt x="1371" y="130"/>
                </a:lnTo>
                <a:lnTo>
                  <a:pt x="1384" y="124"/>
                </a:lnTo>
                <a:lnTo>
                  <a:pt x="1396" y="118"/>
                </a:lnTo>
                <a:lnTo>
                  <a:pt x="1409" y="118"/>
                </a:lnTo>
                <a:lnTo>
                  <a:pt x="1409" y="118"/>
                </a:lnTo>
                <a:lnTo>
                  <a:pt x="1402" y="124"/>
                </a:lnTo>
                <a:lnTo>
                  <a:pt x="1390" y="136"/>
                </a:lnTo>
                <a:lnTo>
                  <a:pt x="1378" y="149"/>
                </a:lnTo>
                <a:lnTo>
                  <a:pt x="1365" y="161"/>
                </a:lnTo>
                <a:lnTo>
                  <a:pt x="1371" y="173"/>
                </a:lnTo>
                <a:lnTo>
                  <a:pt x="1371" y="198"/>
                </a:lnTo>
                <a:lnTo>
                  <a:pt x="1365" y="204"/>
                </a:lnTo>
                <a:lnTo>
                  <a:pt x="1359" y="210"/>
                </a:lnTo>
                <a:lnTo>
                  <a:pt x="1340" y="216"/>
                </a:lnTo>
                <a:lnTo>
                  <a:pt x="1328" y="223"/>
                </a:lnTo>
                <a:lnTo>
                  <a:pt x="1328" y="223"/>
                </a:lnTo>
                <a:lnTo>
                  <a:pt x="1334" y="241"/>
                </a:lnTo>
                <a:lnTo>
                  <a:pt x="1347" y="247"/>
                </a:lnTo>
                <a:lnTo>
                  <a:pt x="1347" y="247"/>
                </a:lnTo>
                <a:lnTo>
                  <a:pt x="1340" y="260"/>
                </a:lnTo>
                <a:lnTo>
                  <a:pt x="1334" y="260"/>
                </a:lnTo>
                <a:lnTo>
                  <a:pt x="1328" y="247"/>
                </a:lnTo>
                <a:lnTo>
                  <a:pt x="1328" y="247"/>
                </a:lnTo>
                <a:lnTo>
                  <a:pt x="1328" y="260"/>
                </a:lnTo>
                <a:lnTo>
                  <a:pt x="1322" y="260"/>
                </a:lnTo>
                <a:lnTo>
                  <a:pt x="1303" y="247"/>
                </a:lnTo>
                <a:lnTo>
                  <a:pt x="1303" y="253"/>
                </a:lnTo>
                <a:lnTo>
                  <a:pt x="1309" y="260"/>
                </a:lnTo>
                <a:lnTo>
                  <a:pt x="1334" y="266"/>
                </a:lnTo>
                <a:lnTo>
                  <a:pt x="1328" y="272"/>
                </a:lnTo>
                <a:lnTo>
                  <a:pt x="1297" y="278"/>
                </a:lnTo>
                <a:lnTo>
                  <a:pt x="1285" y="290"/>
                </a:lnTo>
                <a:lnTo>
                  <a:pt x="1254" y="315"/>
                </a:lnTo>
                <a:lnTo>
                  <a:pt x="1241" y="327"/>
                </a:lnTo>
                <a:lnTo>
                  <a:pt x="1235" y="327"/>
                </a:lnTo>
                <a:lnTo>
                  <a:pt x="1223" y="334"/>
                </a:lnTo>
                <a:lnTo>
                  <a:pt x="1210" y="340"/>
                </a:lnTo>
                <a:lnTo>
                  <a:pt x="1198" y="340"/>
                </a:lnTo>
                <a:lnTo>
                  <a:pt x="1179" y="358"/>
                </a:lnTo>
                <a:lnTo>
                  <a:pt x="1179" y="358"/>
                </a:lnTo>
                <a:lnTo>
                  <a:pt x="1173" y="371"/>
                </a:lnTo>
                <a:lnTo>
                  <a:pt x="1173" y="377"/>
                </a:lnTo>
                <a:lnTo>
                  <a:pt x="1173" y="377"/>
                </a:lnTo>
                <a:lnTo>
                  <a:pt x="1161" y="401"/>
                </a:lnTo>
                <a:lnTo>
                  <a:pt x="1154" y="420"/>
                </a:lnTo>
                <a:lnTo>
                  <a:pt x="1154" y="420"/>
                </a:lnTo>
                <a:lnTo>
                  <a:pt x="1148" y="426"/>
                </a:lnTo>
                <a:lnTo>
                  <a:pt x="1142" y="438"/>
                </a:lnTo>
                <a:lnTo>
                  <a:pt x="1130" y="438"/>
                </a:lnTo>
                <a:lnTo>
                  <a:pt x="1130" y="432"/>
                </a:lnTo>
                <a:lnTo>
                  <a:pt x="1117" y="420"/>
                </a:lnTo>
                <a:lnTo>
                  <a:pt x="1111" y="420"/>
                </a:lnTo>
                <a:lnTo>
                  <a:pt x="1098" y="420"/>
                </a:lnTo>
                <a:lnTo>
                  <a:pt x="1092" y="420"/>
                </a:lnTo>
                <a:lnTo>
                  <a:pt x="1092" y="420"/>
                </a:lnTo>
                <a:lnTo>
                  <a:pt x="1092" y="401"/>
                </a:lnTo>
                <a:lnTo>
                  <a:pt x="1086" y="371"/>
                </a:lnTo>
                <a:lnTo>
                  <a:pt x="1074" y="358"/>
                </a:lnTo>
                <a:lnTo>
                  <a:pt x="1067" y="334"/>
                </a:lnTo>
                <a:lnTo>
                  <a:pt x="1067" y="315"/>
                </a:lnTo>
                <a:lnTo>
                  <a:pt x="1074" y="303"/>
                </a:lnTo>
                <a:lnTo>
                  <a:pt x="1086" y="297"/>
                </a:lnTo>
                <a:lnTo>
                  <a:pt x="1092" y="290"/>
                </a:lnTo>
                <a:lnTo>
                  <a:pt x="1098" y="278"/>
                </a:lnTo>
                <a:lnTo>
                  <a:pt x="1092" y="272"/>
                </a:lnTo>
                <a:lnTo>
                  <a:pt x="1080" y="272"/>
                </a:lnTo>
                <a:lnTo>
                  <a:pt x="1067" y="260"/>
                </a:lnTo>
                <a:lnTo>
                  <a:pt x="1067" y="260"/>
                </a:lnTo>
                <a:lnTo>
                  <a:pt x="1092" y="260"/>
                </a:lnTo>
                <a:lnTo>
                  <a:pt x="1092" y="253"/>
                </a:lnTo>
                <a:lnTo>
                  <a:pt x="1092" y="253"/>
                </a:lnTo>
                <a:lnTo>
                  <a:pt x="1080" y="241"/>
                </a:lnTo>
                <a:lnTo>
                  <a:pt x="1067" y="253"/>
                </a:lnTo>
                <a:lnTo>
                  <a:pt x="1061" y="253"/>
                </a:lnTo>
                <a:lnTo>
                  <a:pt x="1061" y="247"/>
                </a:lnTo>
                <a:lnTo>
                  <a:pt x="1061" y="241"/>
                </a:lnTo>
                <a:lnTo>
                  <a:pt x="1061" y="229"/>
                </a:lnTo>
                <a:lnTo>
                  <a:pt x="1067" y="216"/>
                </a:lnTo>
                <a:lnTo>
                  <a:pt x="1061" y="198"/>
                </a:lnTo>
                <a:lnTo>
                  <a:pt x="1043" y="173"/>
                </a:lnTo>
                <a:lnTo>
                  <a:pt x="1024" y="173"/>
                </a:lnTo>
                <a:lnTo>
                  <a:pt x="1012" y="167"/>
                </a:lnTo>
                <a:lnTo>
                  <a:pt x="993" y="167"/>
                </a:lnTo>
                <a:lnTo>
                  <a:pt x="974" y="167"/>
                </a:lnTo>
                <a:lnTo>
                  <a:pt x="956" y="167"/>
                </a:lnTo>
                <a:lnTo>
                  <a:pt x="956" y="161"/>
                </a:lnTo>
                <a:lnTo>
                  <a:pt x="956" y="161"/>
                </a:lnTo>
                <a:lnTo>
                  <a:pt x="943" y="149"/>
                </a:lnTo>
                <a:lnTo>
                  <a:pt x="950" y="149"/>
                </a:lnTo>
                <a:lnTo>
                  <a:pt x="956" y="142"/>
                </a:lnTo>
                <a:lnTo>
                  <a:pt x="968" y="142"/>
                </a:lnTo>
                <a:lnTo>
                  <a:pt x="974" y="142"/>
                </a:lnTo>
                <a:lnTo>
                  <a:pt x="987" y="142"/>
                </a:lnTo>
                <a:lnTo>
                  <a:pt x="999" y="142"/>
                </a:lnTo>
                <a:lnTo>
                  <a:pt x="999" y="142"/>
                </a:lnTo>
                <a:lnTo>
                  <a:pt x="999" y="136"/>
                </a:lnTo>
                <a:lnTo>
                  <a:pt x="999" y="136"/>
                </a:lnTo>
                <a:lnTo>
                  <a:pt x="993" y="130"/>
                </a:lnTo>
                <a:lnTo>
                  <a:pt x="987" y="130"/>
                </a:lnTo>
                <a:lnTo>
                  <a:pt x="981" y="136"/>
                </a:lnTo>
                <a:lnTo>
                  <a:pt x="974" y="136"/>
                </a:lnTo>
                <a:lnTo>
                  <a:pt x="974" y="136"/>
                </a:lnTo>
                <a:lnTo>
                  <a:pt x="968" y="142"/>
                </a:lnTo>
                <a:lnTo>
                  <a:pt x="950" y="130"/>
                </a:lnTo>
                <a:lnTo>
                  <a:pt x="937" y="130"/>
                </a:lnTo>
                <a:lnTo>
                  <a:pt x="937" y="130"/>
                </a:lnTo>
                <a:moveTo>
                  <a:pt x="937" y="1018"/>
                </a:moveTo>
                <a:lnTo>
                  <a:pt x="943" y="1018"/>
                </a:lnTo>
                <a:lnTo>
                  <a:pt x="943" y="1012"/>
                </a:lnTo>
                <a:lnTo>
                  <a:pt x="943" y="1012"/>
                </a:lnTo>
                <a:lnTo>
                  <a:pt x="943" y="1012"/>
                </a:lnTo>
                <a:lnTo>
                  <a:pt x="937" y="1018"/>
                </a:lnTo>
                <a:moveTo>
                  <a:pt x="788" y="525"/>
                </a:moveTo>
                <a:lnTo>
                  <a:pt x="795" y="531"/>
                </a:lnTo>
                <a:lnTo>
                  <a:pt x="795" y="531"/>
                </a:lnTo>
                <a:lnTo>
                  <a:pt x="788" y="531"/>
                </a:lnTo>
                <a:lnTo>
                  <a:pt x="788" y="525"/>
                </a:lnTo>
                <a:moveTo>
                  <a:pt x="1626" y="716"/>
                </a:moveTo>
                <a:lnTo>
                  <a:pt x="1632" y="704"/>
                </a:lnTo>
                <a:lnTo>
                  <a:pt x="1632" y="698"/>
                </a:lnTo>
                <a:lnTo>
                  <a:pt x="1638" y="698"/>
                </a:lnTo>
                <a:lnTo>
                  <a:pt x="1644" y="704"/>
                </a:lnTo>
                <a:lnTo>
                  <a:pt x="1651" y="716"/>
                </a:lnTo>
                <a:lnTo>
                  <a:pt x="1644" y="728"/>
                </a:lnTo>
                <a:lnTo>
                  <a:pt x="1638" y="722"/>
                </a:lnTo>
                <a:lnTo>
                  <a:pt x="1638" y="728"/>
                </a:lnTo>
                <a:lnTo>
                  <a:pt x="1626" y="722"/>
                </a:lnTo>
                <a:lnTo>
                  <a:pt x="1626" y="716"/>
                </a:lnTo>
                <a:moveTo>
                  <a:pt x="1632" y="685"/>
                </a:moveTo>
                <a:lnTo>
                  <a:pt x="1638" y="673"/>
                </a:lnTo>
                <a:lnTo>
                  <a:pt x="1644" y="673"/>
                </a:lnTo>
                <a:lnTo>
                  <a:pt x="1644" y="679"/>
                </a:lnTo>
                <a:lnTo>
                  <a:pt x="1644" y="685"/>
                </a:lnTo>
                <a:lnTo>
                  <a:pt x="1638" y="691"/>
                </a:lnTo>
                <a:lnTo>
                  <a:pt x="1638" y="691"/>
                </a:lnTo>
                <a:lnTo>
                  <a:pt x="1632" y="685"/>
                </a:lnTo>
                <a:moveTo>
                  <a:pt x="1675" y="741"/>
                </a:moveTo>
                <a:lnTo>
                  <a:pt x="1688" y="735"/>
                </a:lnTo>
                <a:lnTo>
                  <a:pt x="1694" y="735"/>
                </a:lnTo>
                <a:lnTo>
                  <a:pt x="1694" y="747"/>
                </a:lnTo>
                <a:lnTo>
                  <a:pt x="1694" y="753"/>
                </a:lnTo>
                <a:lnTo>
                  <a:pt x="1688" y="753"/>
                </a:lnTo>
                <a:lnTo>
                  <a:pt x="1682" y="747"/>
                </a:lnTo>
                <a:lnTo>
                  <a:pt x="1675" y="741"/>
                </a:lnTo>
                <a:lnTo>
                  <a:pt x="1675" y="741"/>
                </a:lnTo>
                <a:moveTo>
                  <a:pt x="1713" y="463"/>
                </a:moveTo>
                <a:lnTo>
                  <a:pt x="1719" y="457"/>
                </a:lnTo>
                <a:lnTo>
                  <a:pt x="1725" y="457"/>
                </a:lnTo>
                <a:lnTo>
                  <a:pt x="1725" y="463"/>
                </a:lnTo>
                <a:lnTo>
                  <a:pt x="1725" y="463"/>
                </a:lnTo>
                <a:lnTo>
                  <a:pt x="1725" y="469"/>
                </a:lnTo>
                <a:lnTo>
                  <a:pt x="1719" y="469"/>
                </a:lnTo>
                <a:lnTo>
                  <a:pt x="1713" y="469"/>
                </a:lnTo>
                <a:lnTo>
                  <a:pt x="1713" y="463"/>
                </a:lnTo>
                <a:moveTo>
                  <a:pt x="1725" y="426"/>
                </a:moveTo>
                <a:lnTo>
                  <a:pt x="1725" y="420"/>
                </a:lnTo>
                <a:lnTo>
                  <a:pt x="1731" y="426"/>
                </a:lnTo>
                <a:lnTo>
                  <a:pt x="1731" y="426"/>
                </a:lnTo>
                <a:lnTo>
                  <a:pt x="1731" y="426"/>
                </a:lnTo>
                <a:lnTo>
                  <a:pt x="1725" y="426"/>
                </a:lnTo>
                <a:moveTo>
                  <a:pt x="1930" y="74"/>
                </a:moveTo>
                <a:lnTo>
                  <a:pt x="1942" y="68"/>
                </a:lnTo>
                <a:lnTo>
                  <a:pt x="1955" y="74"/>
                </a:lnTo>
                <a:lnTo>
                  <a:pt x="1961" y="81"/>
                </a:lnTo>
                <a:lnTo>
                  <a:pt x="1967" y="87"/>
                </a:lnTo>
                <a:lnTo>
                  <a:pt x="1967" y="93"/>
                </a:lnTo>
                <a:lnTo>
                  <a:pt x="1948" y="87"/>
                </a:lnTo>
                <a:lnTo>
                  <a:pt x="1942" y="87"/>
                </a:lnTo>
                <a:lnTo>
                  <a:pt x="1936" y="87"/>
                </a:lnTo>
                <a:lnTo>
                  <a:pt x="1936" y="81"/>
                </a:lnTo>
                <a:lnTo>
                  <a:pt x="1930" y="74"/>
                </a:lnTo>
                <a:moveTo>
                  <a:pt x="1973" y="1327"/>
                </a:moveTo>
                <a:lnTo>
                  <a:pt x="1979" y="1321"/>
                </a:lnTo>
                <a:lnTo>
                  <a:pt x="1986" y="1321"/>
                </a:lnTo>
                <a:lnTo>
                  <a:pt x="1986" y="1321"/>
                </a:lnTo>
                <a:lnTo>
                  <a:pt x="1986" y="1327"/>
                </a:lnTo>
                <a:lnTo>
                  <a:pt x="1979" y="1327"/>
                </a:lnTo>
                <a:lnTo>
                  <a:pt x="1973" y="1327"/>
                </a:lnTo>
                <a:moveTo>
                  <a:pt x="1967" y="1456"/>
                </a:moveTo>
                <a:lnTo>
                  <a:pt x="1967" y="1438"/>
                </a:lnTo>
                <a:lnTo>
                  <a:pt x="1973" y="1425"/>
                </a:lnTo>
                <a:lnTo>
                  <a:pt x="1973" y="1413"/>
                </a:lnTo>
                <a:lnTo>
                  <a:pt x="1973" y="1395"/>
                </a:lnTo>
                <a:lnTo>
                  <a:pt x="1979" y="1382"/>
                </a:lnTo>
                <a:lnTo>
                  <a:pt x="1979" y="1376"/>
                </a:lnTo>
                <a:lnTo>
                  <a:pt x="1992" y="1370"/>
                </a:lnTo>
                <a:lnTo>
                  <a:pt x="2004" y="1370"/>
                </a:lnTo>
                <a:lnTo>
                  <a:pt x="2010" y="1364"/>
                </a:lnTo>
                <a:lnTo>
                  <a:pt x="2017" y="1339"/>
                </a:lnTo>
                <a:lnTo>
                  <a:pt x="2029" y="1327"/>
                </a:lnTo>
                <a:lnTo>
                  <a:pt x="2035" y="1333"/>
                </a:lnTo>
                <a:lnTo>
                  <a:pt x="2041" y="1345"/>
                </a:lnTo>
                <a:lnTo>
                  <a:pt x="2041" y="1351"/>
                </a:lnTo>
                <a:lnTo>
                  <a:pt x="2041" y="1370"/>
                </a:lnTo>
                <a:lnTo>
                  <a:pt x="2035" y="1364"/>
                </a:lnTo>
                <a:lnTo>
                  <a:pt x="2035" y="1382"/>
                </a:lnTo>
                <a:lnTo>
                  <a:pt x="2035" y="1401"/>
                </a:lnTo>
                <a:lnTo>
                  <a:pt x="2023" y="1432"/>
                </a:lnTo>
                <a:lnTo>
                  <a:pt x="2017" y="1450"/>
                </a:lnTo>
                <a:lnTo>
                  <a:pt x="2017" y="1462"/>
                </a:lnTo>
                <a:lnTo>
                  <a:pt x="2004" y="1481"/>
                </a:lnTo>
                <a:lnTo>
                  <a:pt x="2004" y="1481"/>
                </a:lnTo>
                <a:lnTo>
                  <a:pt x="1973" y="1487"/>
                </a:lnTo>
                <a:lnTo>
                  <a:pt x="1967" y="1481"/>
                </a:lnTo>
                <a:lnTo>
                  <a:pt x="1967" y="1462"/>
                </a:lnTo>
                <a:lnTo>
                  <a:pt x="1967" y="1456"/>
                </a:lnTo>
                <a:moveTo>
                  <a:pt x="1967" y="284"/>
                </a:moveTo>
                <a:lnTo>
                  <a:pt x="1973" y="272"/>
                </a:lnTo>
                <a:lnTo>
                  <a:pt x="1986" y="272"/>
                </a:lnTo>
                <a:lnTo>
                  <a:pt x="1986" y="272"/>
                </a:lnTo>
                <a:lnTo>
                  <a:pt x="1986" y="278"/>
                </a:lnTo>
                <a:lnTo>
                  <a:pt x="1979" y="284"/>
                </a:lnTo>
                <a:lnTo>
                  <a:pt x="1973" y="290"/>
                </a:lnTo>
                <a:lnTo>
                  <a:pt x="1967" y="284"/>
                </a:lnTo>
                <a:lnTo>
                  <a:pt x="1967" y="284"/>
                </a:lnTo>
                <a:moveTo>
                  <a:pt x="1979" y="1339"/>
                </a:moveTo>
                <a:lnTo>
                  <a:pt x="1986" y="1333"/>
                </a:lnTo>
                <a:lnTo>
                  <a:pt x="1986" y="1327"/>
                </a:lnTo>
                <a:lnTo>
                  <a:pt x="1986" y="1327"/>
                </a:lnTo>
                <a:lnTo>
                  <a:pt x="1992" y="1333"/>
                </a:lnTo>
                <a:lnTo>
                  <a:pt x="1986" y="1333"/>
                </a:lnTo>
                <a:lnTo>
                  <a:pt x="1986" y="1339"/>
                </a:lnTo>
                <a:lnTo>
                  <a:pt x="1986" y="1339"/>
                </a:lnTo>
                <a:lnTo>
                  <a:pt x="1986" y="1339"/>
                </a:lnTo>
                <a:lnTo>
                  <a:pt x="1979" y="1339"/>
                </a:lnTo>
                <a:lnTo>
                  <a:pt x="1979" y="1339"/>
                </a:lnTo>
                <a:moveTo>
                  <a:pt x="1973" y="87"/>
                </a:moveTo>
                <a:lnTo>
                  <a:pt x="1973" y="81"/>
                </a:lnTo>
                <a:lnTo>
                  <a:pt x="1979" y="81"/>
                </a:lnTo>
                <a:lnTo>
                  <a:pt x="1986" y="87"/>
                </a:lnTo>
                <a:lnTo>
                  <a:pt x="1979" y="87"/>
                </a:lnTo>
                <a:lnTo>
                  <a:pt x="1973" y="87"/>
                </a:lnTo>
                <a:lnTo>
                  <a:pt x="1973" y="87"/>
                </a:lnTo>
                <a:moveTo>
                  <a:pt x="1992" y="1321"/>
                </a:moveTo>
                <a:lnTo>
                  <a:pt x="1992" y="1321"/>
                </a:lnTo>
                <a:lnTo>
                  <a:pt x="1998" y="1321"/>
                </a:lnTo>
                <a:lnTo>
                  <a:pt x="1998" y="1327"/>
                </a:lnTo>
                <a:lnTo>
                  <a:pt x="1998" y="1327"/>
                </a:lnTo>
                <a:lnTo>
                  <a:pt x="1992" y="1327"/>
                </a:lnTo>
                <a:lnTo>
                  <a:pt x="1992" y="1321"/>
                </a:lnTo>
                <a:moveTo>
                  <a:pt x="1998" y="1333"/>
                </a:moveTo>
                <a:lnTo>
                  <a:pt x="1998" y="1333"/>
                </a:lnTo>
                <a:lnTo>
                  <a:pt x="2004" y="1333"/>
                </a:lnTo>
                <a:lnTo>
                  <a:pt x="2010" y="1333"/>
                </a:lnTo>
                <a:lnTo>
                  <a:pt x="2010" y="1339"/>
                </a:lnTo>
                <a:lnTo>
                  <a:pt x="2004" y="1339"/>
                </a:lnTo>
                <a:lnTo>
                  <a:pt x="1998" y="1333"/>
                </a:lnTo>
                <a:lnTo>
                  <a:pt x="1998" y="1333"/>
                </a:lnTo>
                <a:moveTo>
                  <a:pt x="2023" y="204"/>
                </a:moveTo>
                <a:lnTo>
                  <a:pt x="2010" y="198"/>
                </a:lnTo>
                <a:lnTo>
                  <a:pt x="2023" y="198"/>
                </a:lnTo>
                <a:lnTo>
                  <a:pt x="2035" y="179"/>
                </a:lnTo>
                <a:lnTo>
                  <a:pt x="2041" y="173"/>
                </a:lnTo>
                <a:lnTo>
                  <a:pt x="2054" y="167"/>
                </a:lnTo>
                <a:lnTo>
                  <a:pt x="2079" y="161"/>
                </a:lnTo>
                <a:lnTo>
                  <a:pt x="2091" y="161"/>
                </a:lnTo>
                <a:lnTo>
                  <a:pt x="2110" y="149"/>
                </a:lnTo>
                <a:lnTo>
                  <a:pt x="2116" y="149"/>
                </a:lnTo>
                <a:lnTo>
                  <a:pt x="2128" y="149"/>
                </a:lnTo>
                <a:lnTo>
                  <a:pt x="2128" y="155"/>
                </a:lnTo>
                <a:lnTo>
                  <a:pt x="2122" y="161"/>
                </a:lnTo>
                <a:lnTo>
                  <a:pt x="2110" y="167"/>
                </a:lnTo>
                <a:lnTo>
                  <a:pt x="2091" y="173"/>
                </a:lnTo>
                <a:lnTo>
                  <a:pt x="2079" y="179"/>
                </a:lnTo>
                <a:lnTo>
                  <a:pt x="2060" y="192"/>
                </a:lnTo>
                <a:lnTo>
                  <a:pt x="2048" y="198"/>
                </a:lnTo>
                <a:lnTo>
                  <a:pt x="2041" y="204"/>
                </a:lnTo>
                <a:lnTo>
                  <a:pt x="2035" y="204"/>
                </a:lnTo>
                <a:lnTo>
                  <a:pt x="2023" y="210"/>
                </a:lnTo>
                <a:lnTo>
                  <a:pt x="2023" y="204"/>
                </a:lnTo>
                <a:moveTo>
                  <a:pt x="1998" y="68"/>
                </a:moveTo>
                <a:lnTo>
                  <a:pt x="1992" y="74"/>
                </a:lnTo>
                <a:lnTo>
                  <a:pt x="1998" y="74"/>
                </a:lnTo>
                <a:lnTo>
                  <a:pt x="1998" y="68"/>
                </a:lnTo>
                <a:lnTo>
                  <a:pt x="1998" y="68"/>
                </a:lnTo>
                <a:moveTo>
                  <a:pt x="1992" y="87"/>
                </a:moveTo>
                <a:lnTo>
                  <a:pt x="1992" y="81"/>
                </a:lnTo>
                <a:lnTo>
                  <a:pt x="1998" y="81"/>
                </a:lnTo>
                <a:lnTo>
                  <a:pt x="1992" y="87"/>
                </a:lnTo>
                <a:moveTo>
                  <a:pt x="2004" y="62"/>
                </a:moveTo>
                <a:lnTo>
                  <a:pt x="2010" y="56"/>
                </a:lnTo>
                <a:lnTo>
                  <a:pt x="2010" y="62"/>
                </a:lnTo>
                <a:lnTo>
                  <a:pt x="2004" y="62"/>
                </a:lnTo>
                <a:moveTo>
                  <a:pt x="2010" y="93"/>
                </a:moveTo>
                <a:lnTo>
                  <a:pt x="2010" y="81"/>
                </a:lnTo>
                <a:lnTo>
                  <a:pt x="2010" y="81"/>
                </a:lnTo>
                <a:lnTo>
                  <a:pt x="2017" y="87"/>
                </a:lnTo>
                <a:lnTo>
                  <a:pt x="2017" y="87"/>
                </a:lnTo>
                <a:lnTo>
                  <a:pt x="2010" y="93"/>
                </a:lnTo>
                <a:lnTo>
                  <a:pt x="2010" y="93"/>
                </a:lnTo>
                <a:moveTo>
                  <a:pt x="1986" y="241"/>
                </a:moveTo>
                <a:lnTo>
                  <a:pt x="1998" y="253"/>
                </a:lnTo>
                <a:lnTo>
                  <a:pt x="2010" y="253"/>
                </a:lnTo>
                <a:lnTo>
                  <a:pt x="2017" y="260"/>
                </a:lnTo>
                <a:lnTo>
                  <a:pt x="2029" y="272"/>
                </a:lnTo>
                <a:lnTo>
                  <a:pt x="2041" y="266"/>
                </a:lnTo>
                <a:lnTo>
                  <a:pt x="2041" y="260"/>
                </a:lnTo>
                <a:lnTo>
                  <a:pt x="2041" y="260"/>
                </a:lnTo>
                <a:lnTo>
                  <a:pt x="2029" y="241"/>
                </a:lnTo>
                <a:lnTo>
                  <a:pt x="2023" y="223"/>
                </a:lnTo>
                <a:lnTo>
                  <a:pt x="2010" y="216"/>
                </a:lnTo>
                <a:lnTo>
                  <a:pt x="1992" y="235"/>
                </a:lnTo>
                <a:lnTo>
                  <a:pt x="1986" y="241"/>
                </a:lnTo>
                <a:moveTo>
                  <a:pt x="1756" y="438"/>
                </a:moveTo>
                <a:lnTo>
                  <a:pt x="1744" y="445"/>
                </a:lnTo>
                <a:lnTo>
                  <a:pt x="1744" y="445"/>
                </a:lnTo>
                <a:lnTo>
                  <a:pt x="1756" y="438"/>
                </a:lnTo>
                <a:lnTo>
                  <a:pt x="1756" y="438"/>
                </a:lnTo>
                <a:lnTo>
                  <a:pt x="1756" y="438"/>
                </a:ln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en-GB" dirty="0"/>
          </a:p>
        </p:txBody>
      </p:sp>
      <p:sp>
        <p:nvSpPr>
          <p:cNvPr id="47" name="Rectangle 41">
            <a:extLst>
              <a:ext uri="{FF2B5EF4-FFF2-40B4-BE49-F238E27FC236}">
                <a16:creationId xmlns:a16="http://schemas.microsoft.com/office/drawing/2014/main" id="{70F19EE6-B986-4182-A2E6-F3DC81239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442" y="775171"/>
            <a:ext cx="100806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99829" tIns="45720" rIns="1260078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 dirty="0"/>
          </a:p>
        </p:txBody>
      </p:sp>
      <p:sp>
        <p:nvSpPr>
          <p:cNvPr id="48" name="Rectangle 61">
            <a:extLst>
              <a:ext uri="{FF2B5EF4-FFF2-40B4-BE49-F238E27FC236}">
                <a16:creationId xmlns:a16="http://schemas.microsoft.com/office/drawing/2014/main" id="{CC7FBE47-DA6D-4F08-95DD-E3476D9FB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5442" y="1232371"/>
            <a:ext cx="10080625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kumimoji="0" lang="en-US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2" descr="We produce materials essential to human progress">
            <a:extLst>
              <a:ext uri="{FF2B5EF4-FFF2-40B4-BE49-F238E27FC236}">
                <a16:creationId xmlns:a16="http://schemas.microsoft.com/office/drawing/2014/main" id="{DF9F802B-2030-4D28-9F94-11CDE75DA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2151327"/>
            <a:ext cx="1505200" cy="546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3Q21 Results: Alcoa Sets Another Record for Quarterly Net Income and  Earnings Per Share | Business Wire">
            <a:extLst>
              <a:ext uri="{FF2B5EF4-FFF2-40B4-BE49-F238E27FC236}">
                <a16:creationId xmlns:a16="http://schemas.microsoft.com/office/drawing/2014/main" id="{378FE2F0-7C59-400E-A69F-1D5A26E612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9411" y="2806658"/>
            <a:ext cx="1791314" cy="935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indalco Industries - Wikipedia">
            <a:extLst>
              <a:ext uri="{FF2B5EF4-FFF2-40B4-BE49-F238E27FC236}">
                <a16:creationId xmlns:a16="http://schemas.microsoft.com/office/drawing/2014/main" id="{BDF16516-1B3D-42C8-80F7-E703BD7FCB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18" y="4105281"/>
            <a:ext cx="1350211" cy="132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lufer Mining Limited | LinkedIn">
            <a:extLst>
              <a:ext uri="{FF2B5EF4-FFF2-40B4-BE49-F238E27FC236}">
                <a16:creationId xmlns:a16="http://schemas.microsoft.com/office/drawing/2014/main" id="{FAE27AB0-3E0F-496E-AE43-A0BB6B2449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517" y="5554586"/>
            <a:ext cx="1123089" cy="112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BA | From the City of Alumínio to the aluminum in every city">
            <a:extLst>
              <a:ext uri="{FF2B5EF4-FFF2-40B4-BE49-F238E27FC236}">
                <a16:creationId xmlns:a16="http://schemas.microsoft.com/office/drawing/2014/main" id="{B86EDC9E-11B6-40A5-B49A-114816BC3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804" y="6111640"/>
            <a:ext cx="1633950" cy="522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Jamalco – Jobs for Jamaicans">
            <a:extLst>
              <a:ext uri="{FF2B5EF4-FFF2-40B4-BE49-F238E27FC236}">
                <a16:creationId xmlns:a16="http://schemas.microsoft.com/office/drawing/2014/main" id="{F8462F48-DC41-4E84-AF10-10A82848C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547" y="1968304"/>
            <a:ext cx="1190967" cy="732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arita Group - Wikipedia">
            <a:extLst>
              <a:ext uri="{FF2B5EF4-FFF2-40B4-BE49-F238E27FC236}">
                <a16:creationId xmlns:a16="http://schemas.microsoft.com/office/drawing/2014/main" id="{5B06609F-3664-4D9C-BFCA-3EC98D19D6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151" y="5733571"/>
            <a:ext cx="1206869" cy="127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87B40A9A-5B2F-4DC7-842E-BC22C79D994C}"/>
              </a:ext>
            </a:extLst>
          </p:cNvPr>
          <p:cNvSpPr/>
          <p:nvPr/>
        </p:nvSpPr>
        <p:spPr bwMode="auto">
          <a:xfrm>
            <a:off x="4084466" y="4333460"/>
            <a:ext cx="144000" cy="144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0EEA2FD-8919-4555-BB53-98564E464B86}"/>
              </a:ext>
            </a:extLst>
          </p:cNvPr>
          <p:cNvSpPr/>
          <p:nvPr/>
        </p:nvSpPr>
        <p:spPr bwMode="auto">
          <a:xfrm>
            <a:off x="3579804" y="3864085"/>
            <a:ext cx="144000" cy="144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40DD927-E9FF-4063-9140-C31FAC25016D}"/>
              </a:ext>
            </a:extLst>
          </p:cNvPr>
          <p:cNvSpPr/>
          <p:nvPr/>
        </p:nvSpPr>
        <p:spPr bwMode="auto">
          <a:xfrm>
            <a:off x="6908606" y="4477460"/>
            <a:ext cx="144000" cy="144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342EDA4-059C-482E-BA17-CFE4CD26D18A}"/>
              </a:ext>
            </a:extLst>
          </p:cNvPr>
          <p:cNvSpPr/>
          <p:nvPr/>
        </p:nvSpPr>
        <p:spPr bwMode="auto">
          <a:xfrm>
            <a:off x="4878566" y="4114426"/>
            <a:ext cx="144000" cy="144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A058AC5-F718-4AB4-8EFB-E86BB8259E6C}"/>
              </a:ext>
            </a:extLst>
          </p:cNvPr>
          <p:cNvSpPr/>
          <p:nvPr/>
        </p:nvSpPr>
        <p:spPr bwMode="auto">
          <a:xfrm>
            <a:off x="6297477" y="4258426"/>
            <a:ext cx="144000" cy="144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宋体" charset="-122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2AAF287-2441-4E44-A6C2-31E96E52EAD6}"/>
              </a:ext>
            </a:extLst>
          </p:cNvPr>
          <p:cNvSpPr/>
          <p:nvPr/>
        </p:nvSpPr>
        <p:spPr bwMode="auto">
          <a:xfrm>
            <a:off x="5857517" y="3922183"/>
            <a:ext cx="144000" cy="1440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宋体" charset="-122"/>
            </a:endParaRPr>
          </a:p>
        </p:txBody>
      </p:sp>
      <p:pic>
        <p:nvPicPr>
          <p:cNvPr id="1046" name="Picture 22" descr="Norsk Hydro - Wikipedia">
            <a:extLst>
              <a:ext uri="{FF2B5EF4-FFF2-40B4-BE49-F238E27FC236}">
                <a16:creationId xmlns:a16="http://schemas.microsoft.com/office/drawing/2014/main" id="{479D4441-ECF1-4677-81F7-C9908C42F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5805999"/>
            <a:ext cx="937936" cy="93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Logo&#10;&#10;Description automatically generated">
            <a:extLst>
              <a:ext uri="{FF2B5EF4-FFF2-40B4-BE49-F238E27FC236}">
                <a16:creationId xmlns:a16="http://schemas.microsoft.com/office/drawing/2014/main" id="{943439F2-F098-4512-8E85-55E7A3EE90B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69029" y="3187458"/>
            <a:ext cx="1101516" cy="656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51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968" dirty="0"/>
              <a:t>Sustainable Bauxite Mining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6556" y="3061252"/>
            <a:ext cx="4658681" cy="3886748"/>
          </a:xfrm>
        </p:spPr>
        <p:txBody>
          <a:bodyPr/>
          <a:lstStyle/>
          <a:p>
            <a:pPr marL="0" indent="0" algn="ctr">
              <a:buNone/>
            </a:pPr>
            <a:r>
              <a:rPr lang="en-AU" sz="2205" b="1" dirty="0"/>
              <a:t>Second Edition of the Guidelines published in February 2022</a:t>
            </a:r>
          </a:p>
          <a:p>
            <a:pPr marL="0" indent="0" algn="ctr">
              <a:buNone/>
            </a:pPr>
            <a:r>
              <a:rPr lang="en-AU" sz="2205" dirty="0"/>
              <a:t>Available at</a:t>
            </a:r>
          </a:p>
          <a:p>
            <a:pPr marL="0" indent="0" algn="ctr">
              <a:buNone/>
            </a:pPr>
            <a:r>
              <a:rPr lang="en-AU" sz="2205" dirty="0">
                <a:hlinkClick r:id="rId3"/>
              </a:rPr>
              <a:t>international-aluminium.org</a:t>
            </a:r>
            <a:endParaRPr lang="en-AU" sz="2205" dirty="0"/>
          </a:p>
          <a:p>
            <a:pPr marL="0" indent="0" algn="ctr">
              <a:buNone/>
            </a:pPr>
            <a:endParaRPr lang="en-AU" sz="2205" dirty="0"/>
          </a:p>
          <a:p>
            <a:pPr marL="457152" lvl="1" indent="0" algn="ctr">
              <a:buNone/>
            </a:pPr>
            <a:endParaRPr lang="en-AU" sz="2205" b="1" dirty="0"/>
          </a:p>
          <a:p>
            <a:pPr marL="457152" lvl="1" indent="0" algn="ctr">
              <a:buNone/>
            </a:pPr>
            <a:r>
              <a:rPr lang="en-AU" sz="2205" b="1" dirty="0"/>
              <a:t>French, Bahasa Indonesian and Mandarin versions to follow</a:t>
            </a:r>
          </a:p>
          <a:p>
            <a:pPr algn="ctr"/>
            <a:endParaRPr lang="en-AU" sz="2205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1DB946-A5AC-44AF-A168-4F225C6352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968" y="2278643"/>
            <a:ext cx="3258941" cy="43990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6796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World Aluminium">
      <a:dk1>
        <a:srgbClr val="454545"/>
      </a:dk1>
      <a:lt1>
        <a:srgbClr val="FFFFFF"/>
      </a:lt1>
      <a:dk2>
        <a:srgbClr val="AECCCD"/>
      </a:dk2>
      <a:lt2>
        <a:srgbClr val="FFFFFF"/>
      </a:lt2>
      <a:accent1>
        <a:srgbClr val="739FAA"/>
      </a:accent1>
      <a:accent2>
        <a:srgbClr val="C6D997"/>
      </a:accent2>
      <a:accent3>
        <a:srgbClr val="D3741F"/>
      </a:accent3>
      <a:accent4>
        <a:srgbClr val="454545"/>
      </a:accent4>
      <a:accent5>
        <a:srgbClr val="DFB521"/>
      </a:accent5>
      <a:accent6>
        <a:srgbClr val="90421B"/>
      </a:accent6>
      <a:hlink>
        <a:srgbClr val="97A475"/>
      </a:hlink>
      <a:folHlink>
        <a:srgbClr val="E4DD51"/>
      </a:folHlink>
    </a:clrScheme>
    <a:fontScheme name="Office Theme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宋体" charset="-122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tx1"/>
            </a:solidFill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AI Template  - updated master.pptx" id="{B2CCA119-5596-4D12-83B5-5A6DC2E12DC2}" vid="{FD4F689F-9337-4784-B6B3-CBA7FC4EE06B}"/>
    </a:ext>
  </a:extLst>
</a:theme>
</file>

<file path=ppt/theme/theme2.xml><?xml version="1.0" encoding="utf-8"?>
<a:theme xmlns:a="http://schemas.openxmlformats.org/drawingml/2006/main" name="Office Theme">
  <a:themeElements>
    <a:clrScheme name="World Aluminium">
      <a:dk1>
        <a:srgbClr val="454545"/>
      </a:dk1>
      <a:lt1>
        <a:srgbClr val="FFFFFF"/>
      </a:lt1>
      <a:dk2>
        <a:srgbClr val="AECCCD"/>
      </a:dk2>
      <a:lt2>
        <a:srgbClr val="FFFFFF"/>
      </a:lt2>
      <a:accent1>
        <a:srgbClr val="739FAA"/>
      </a:accent1>
      <a:accent2>
        <a:srgbClr val="C6D997"/>
      </a:accent2>
      <a:accent3>
        <a:srgbClr val="D3741F"/>
      </a:accent3>
      <a:accent4>
        <a:srgbClr val="454545"/>
      </a:accent4>
      <a:accent5>
        <a:srgbClr val="DFB521"/>
      </a:accent5>
      <a:accent6>
        <a:srgbClr val="90421B"/>
      </a:accent6>
      <a:hlink>
        <a:srgbClr val="97A475"/>
      </a:hlink>
      <a:folHlink>
        <a:srgbClr val="E4DD51"/>
      </a:folHlink>
    </a:clrScheme>
    <a:fontScheme name="Office Theme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宋体" charset="-122"/>
          </a:defRPr>
        </a:defPPr>
      </a:lstStyle>
    </a:lnDef>
    <a:txDef>
      <a:spPr>
        <a:ln>
          <a:solidFill>
            <a:srgbClr val="47A4AF"/>
          </a:solidFill>
        </a:ln>
      </a:spPr>
      <a:bodyPr wrap="square" rtlCol="0">
        <a:spAutoFit/>
      </a:bodyPr>
      <a:lstStyle>
        <a:defPPr algn="l">
          <a:defRPr dirty="0" smtClean="0">
            <a:solidFill>
              <a:schemeClr val="tx1"/>
            </a:solidFill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AI Template  - updated master.pptx" id="{B2CCA119-5596-4D12-83B5-5A6DC2E12DC2}" vid="{FD4F689F-9337-4784-B6B3-CBA7FC4EE06B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C9E103A683CE442909C869E3E291ADB" ma:contentTypeVersion="13" ma:contentTypeDescription="Create a new document." ma:contentTypeScope="" ma:versionID="c7c2a3dd768ccb37b43b11969dd9ebab">
  <xsd:schema xmlns:xsd="http://www.w3.org/2001/XMLSchema" xmlns:xs="http://www.w3.org/2001/XMLSchema" xmlns:p="http://schemas.microsoft.com/office/2006/metadata/properties" xmlns:ns2="29cdf569-9d8c-4421-86e0-32b985bc86bf" xmlns:ns3="2f2abda8-0a71-4944-838e-07c8725f8563" targetNamespace="http://schemas.microsoft.com/office/2006/metadata/properties" ma:root="true" ma:fieldsID="d44d2977f17c6149e9baec9b5b7e43ce" ns2:_="" ns3:_="">
    <xsd:import namespace="29cdf569-9d8c-4421-86e0-32b985bc86bf"/>
    <xsd:import namespace="2f2abda8-0a71-4944-838e-07c8725f856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cdf569-9d8c-4421-86e0-32b985bc86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2abda8-0a71-4944-838e-07c8725f8563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f2abda8-0a71-4944-838e-07c8725f8563">
      <UserInfo>
        <DisplayName/>
        <AccountId xsi:nil="true"/>
        <AccountType/>
      </UserInfo>
    </SharedWithUsers>
    <MediaLengthInSeconds xmlns="29cdf569-9d8c-4421-86e0-32b985bc86bf" xsi:nil="true"/>
  </documentManagement>
</p:properties>
</file>

<file path=customXml/itemProps1.xml><?xml version="1.0" encoding="utf-8"?>
<ds:datastoreItem xmlns:ds="http://schemas.openxmlformats.org/officeDocument/2006/customXml" ds:itemID="{C8B9DA62-1AA0-4C17-880E-E7AC53298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15C0C8F-C820-41F7-9E1F-9DFCB5EA1F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9cdf569-9d8c-4421-86e0-32b985bc86bf"/>
    <ds:schemaRef ds:uri="2f2abda8-0a71-4944-838e-07c8725f856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721264B-DEB5-44EF-8253-4CF27861A6B2}">
  <ds:schemaRefs>
    <ds:schemaRef ds:uri="http://schemas.microsoft.com/office/infopath/2007/PartnerControls"/>
    <ds:schemaRef ds:uri="http://purl.org/dc/elements/1.1/"/>
    <ds:schemaRef ds:uri="2f2abda8-0a71-4944-838e-07c8725f8563"/>
    <ds:schemaRef ds:uri="http://schemas.microsoft.com/office/2006/documentManagement/types"/>
    <ds:schemaRef ds:uri="http://www.w3.org/XML/1998/namespace"/>
    <ds:schemaRef ds:uri="http://purl.org/dc/terms/"/>
    <ds:schemaRef ds:uri="http://purl.org/dc/dcmitype/"/>
    <ds:schemaRef ds:uri="http://schemas.microsoft.com/office/2006/metadata/properties"/>
    <ds:schemaRef ds:uri="29cdf569-9d8c-4421-86e0-32b985bc86bf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World-Aluminium</Template>
  <TotalTime>0</TotalTime>
  <Words>256</Words>
  <Application>Microsoft Office PowerPoint</Application>
  <PresentationFormat>Custom</PresentationFormat>
  <Paragraphs>53</Paragraphs>
  <Slides>9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Corbel</vt:lpstr>
      <vt:lpstr>Helvetica</vt:lpstr>
      <vt:lpstr>Times New Roman</vt:lpstr>
      <vt:lpstr>Office Theme</vt:lpstr>
      <vt:lpstr>Office Theme</vt:lpstr>
      <vt:lpstr>Sustainable Bauxite Mining Guidelines</vt:lpstr>
      <vt:lpstr>Objectives</vt:lpstr>
      <vt:lpstr>Background</vt:lpstr>
      <vt:lpstr>Bauxite Production (2020)</vt:lpstr>
      <vt:lpstr>Bauxite Reserves</vt:lpstr>
      <vt:lpstr>What is covered in the Guidelines?</vt:lpstr>
      <vt:lpstr>Key Principles of Sustainable Mining</vt:lpstr>
      <vt:lpstr>The Guidelines includes over 30 industry case studies across multiple regions</vt:lpstr>
      <vt:lpstr>Sustainable Bauxite Mining Guidelines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a Test Powerpoint Presentation</dc:title>
  <dc:creator>Chris Bayliss</dc:creator>
  <cp:lastModifiedBy>Pernelle Nunez</cp:lastModifiedBy>
  <cp:revision>10</cp:revision>
  <cp:lastPrinted>2020-03-03T14:52:56Z</cp:lastPrinted>
  <dcterms:created xsi:type="dcterms:W3CDTF">2014-03-20T14:48:41Z</dcterms:created>
  <dcterms:modified xsi:type="dcterms:W3CDTF">2022-02-11T15:39:24Z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0x0101008C9E103A683CE442909C869E3E291ADB</vt:lpwstr>
  </property>
  <property fmtid="{D5CDD505-2E9C-101B-9397-08002B2CF9AE}" pid="3" name="IsMyDocuments">
    <vt:bool>true</vt:bool>
  </property>
  <property fmtid="{D5CDD505-2E9C-101B-9397-08002B2CF9AE}" pid="4" name="Order">
    <vt:r8>22032400</vt:r8>
  </property>
  <property fmtid="{D5CDD505-2E9C-101B-9397-08002B2CF9AE}" pid="5" name="xd_Signature">
    <vt:bool>false</vt:bool>
  </property>
  <property fmtid="{D5CDD505-2E9C-101B-9397-08002B2CF9AE}" pid="6" name="xd_Prog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ComplianceAssetId">
    <vt:lpwstr/>
  </property>
  <property fmtid="{D5CDD505-2E9C-101B-9397-08002B2CF9AE}" pid="10" name="TemplateUrl">
    <vt:lpwstr/>
  </property>
</Properties>
</file>